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320" r:id="rId3"/>
    <p:sldId id="322" r:id="rId4"/>
    <p:sldId id="323" r:id="rId5"/>
    <p:sldId id="325" r:id="rId6"/>
    <p:sldId id="321" r:id="rId7"/>
    <p:sldId id="326" r:id="rId8"/>
    <p:sldId id="327" r:id="rId9"/>
    <p:sldId id="303" r:id="rId10"/>
  </p:sldIdLst>
  <p:sldSz cx="10691813" cy="6011863"/>
  <p:notesSz cx="6858000" cy="9144000"/>
  <p:defaultTextStyle>
    <a:defPPr>
      <a:defRPr lang="ru-RU"/>
    </a:defPPr>
    <a:lvl1pPr marL="0" algn="l" defTabSz="1069025" rtl="0" eaLnBrk="1" latinLnBrk="0" hangingPunct="1">
      <a:defRPr sz="2104" kern="1200">
        <a:solidFill>
          <a:schemeClr val="tx1"/>
        </a:solidFill>
        <a:latin typeface="+mn-lt"/>
        <a:ea typeface="+mn-ea"/>
        <a:cs typeface="+mn-cs"/>
      </a:defRPr>
    </a:lvl1pPr>
    <a:lvl2pPr marL="534513" algn="l" defTabSz="1069025" rtl="0" eaLnBrk="1" latinLnBrk="0" hangingPunct="1">
      <a:defRPr sz="2104" kern="1200">
        <a:solidFill>
          <a:schemeClr val="tx1"/>
        </a:solidFill>
        <a:latin typeface="+mn-lt"/>
        <a:ea typeface="+mn-ea"/>
        <a:cs typeface="+mn-cs"/>
      </a:defRPr>
    </a:lvl2pPr>
    <a:lvl3pPr marL="1069025" algn="l" defTabSz="1069025" rtl="0" eaLnBrk="1" latinLnBrk="0" hangingPunct="1">
      <a:defRPr sz="2104" kern="1200">
        <a:solidFill>
          <a:schemeClr val="tx1"/>
        </a:solidFill>
        <a:latin typeface="+mn-lt"/>
        <a:ea typeface="+mn-ea"/>
        <a:cs typeface="+mn-cs"/>
      </a:defRPr>
    </a:lvl3pPr>
    <a:lvl4pPr marL="1603538" algn="l" defTabSz="1069025" rtl="0" eaLnBrk="1" latinLnBrk="0" hangingPunct="1">
      <a:defRPr sz="2104" kern="1200">
        <a:solidFill>
          <a:schemeClr val="tx1"/>
        </a:solidFill>
        <a:latin typeface="+mn-lt"/>
        <a:ea typeface="+mn-ea"/>
        <a:cs typeface="+mn-cs"/>
      </a:defRPr>
    </a:lvl4pPr>
    <a:lvl5pPr marL="2138050" algn="l" defTabSz="1069025" rtl="0" eaLnBrk="1" latinLnBrk="0" hangingPunct="1">
      <a:defRPr sz="2104" kern="1200">
        <a:solidFill>
          <a:schemeClr val="tx1"/>
        </a:solidFill>
        <a:latin typeface="+mn-lt"/>
        <a:ea typeface="+mn-ea"/>
        <a:cs typeface="+mn-cs"/>
      </a:defRPr>
    </a:lvl5pPr>
    <a:lvl6pPr marL="2672563" algn="l" defTabSz="1069025" rtl="0" eaLnBrk="1" latinLnBrk="0" hangingPunct="1">
      <a:defRPr sz="2104" kern="1200">
        <a:solidFill>
          <a:schemeClr val="tx1"/>
        </a:solidFill>
        <a:latin typeface="+mn-lt"/>
        <a:ea typeface="+mn-ea"/>
        <a:cs typeface="+mn-cs"/>
      </a:defRPr>
    </a:lvl6pPr>
    <a:lvl7pPr marL="3207075" algn="l" defTabSz="1069025" rtl="0" eaLnBrk="1" latinLnBrk="0" hangingPunct="1">
      <a:defRPr sz="2104" kern="1200">
        <a:solidFill>
          <a:schemeClr val="tx1"/>
        </a:solidFill>
        <a:latin typeface="+mn-lt"/>
        <a:ea typeface="+mn-ea"/>
        <a:cs typeface="+mn-cs"/>
      </a:defRPr>
    </a:lvl7pPr>
    <a:lvl8pPr marL="3741588" algn="l" defTabSz="1069025" rtl="0" eaLnBrk="1" latinLnBrk="0" hangingPunct="1">
      <a:defRPr sz="2104" kern="1200">
        <a:solidFill>
          <a:schemeClr val="tx1"/>
        </a:solidFill>
        <a:latin typeface="+mn-lt"/>
        <a:ea typeface="+mn-ea"/>
        <a:cs typeface="+mn-cs"/>
      </a:defRPr>
    </a:lvl8pPr>
    <a:lvl9pPr marL="4276100" algn="l" defTabSz="1069025" rtl="0" eaLnBrk="1" latinLnBrk="0" hangingPunct="1">
      <a:defRPr sz="21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942FD2A-F91A-48BD-AE0A-D60033E946C5}">
          <p14:sldIdLst>
            <p14:sldId id="298"/>
            <p14:sldId id="320"/>
            <p14:sldId id="322"/>
            <p14:sldId id="323"/>
            <p14:sldId id="325"/>
            <p14:sldId id="321"/>
            <p14:sldId id="326"/>
            <p14:sldId id="327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5" userDrawn="1">
          <p15:clr>
            <a:srgbClr val="A4A3A4"/>
          </p15:clr>
        </p15:guide>
        <p15:guide id="2" pos="398" userDrawn="1">
          <p15:clr>
            <a:srgbClr val="A4A3A4"/>
          </p15:clr>
        </p15:guide>
        <p15:guide id="3" pos="1054" userDrawn="1">
          <p15:clr>
            <a:srgbClr val="A4A3A4"/>
          </p15:clr>
        </p15:guide>
        <p15:guide id="4" pos="62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FE9"/>
    <a:srgbClr val="0096FF"/>
    <a:srgbClr val="F06623"/>
    <a:srgbClr val="006600"/>
    <a:srgbClr val="F9F8D4"/>
    <a:srgbClr val="FFFFCC"/>
    <a:srgbClr val="F6487E"/>
    <a:srgbClr val="F52F6C"/>
    <a:srgbClr val="F6447B"/>
    <a:srgbClr val="F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67" autoAdjust="0"/>
  </p:normalViewPr>
  <p:slideViewPr>
    <p:cSldViewPr showGuides="1">
      <p:cViewPr varScale="1">
        <p:scale>
          <a:sx n="62" d="100"/>
          <a:sy n="62" d="100"/>
        </p:scale>
        <p:origin x="372" y="44"/>
      </p:cViewPr>
      <p:guideLst>
        <p:guide orient="horz" pos="2265"/>
        <p:guide pos="398"/>
        <p:guide pos="1054"/>
        <p:guide pos="62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DC80F-65CC-4EB1-9159-DCF3493115A9}" type="doc">
      <dgm:prSet loTypeId="urn:microsoft.com/office/officeart/2008/layout/HexagonCluster" loCatId="relationship" qsTypeId="urn:microsoft.com/office/officeart/2005/8/quickstyle/simple3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F6C93EC-0393-4A13-BB3D-5035E574880F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effectLst/>
            </a:rPr>
            <a:t>Выведение спецодежды из активов</a:t>
          </a:r>
        </a:p>
      </dgm:t>
    </dgm:pt>
    <dgm:pt modelId="{F951C004-685A-4D5C-B02D-CAABB57D61D2}" type="parTrans" cxnId="{F1831C25-26CA-4898-8479-A501ADC48425}">
      <dgm:prSet/>
      <dgm:spPr/>
      <dgm:t>
        <a:bodyPr/>
        <a:lstStyle/>
        <a:p>
          <a:endParaRPr lang="ru-RU"/>
        </a:p>
      </dgm:t>
    </dgm:pt>
    <dgm:pt modelId="{9E8DAD60-F09B-4C6C-99A4-86B8C7AE6B1B}" type="sibTrans" cxnId="{F1831C25-26CA-4898-8479-A501ADC48425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80DD2E61-6ACA-4CDE-B6FA-0490C1480CCA}">
      <dgm:prSet phldrT="[Текст]" custT="1"/>
      <dgm:spPr/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effectLst/>
            </a:rPr>
            <a:t>Автоматическая система прогнозирования</a:t>
          </a:r>
        </a:p>
      </dgm:t>
    </dgm:pt>
    <dgm:pt modelId="{400078DE-1597-4890-85AB-312E8CB6AC80}" type="parTrans" cxnId="{CFB17DFC-39BF-40F3-B97A-D6B78934AB5D}">
      <dgm:prSet/>
      <dgm:spPr/>
      <dgm:t>
        <a:bodyPr/>
        <a:lstStyle/>
        <a:p>
          <a:endParaRPr lang="ru-RU"/>
        </a:p>
      </dgm:t>
    </dgm:pt>
    <dgm:pt modelId="{DFA825D1-DA6F-45C7-B2A3-7B14071FF9C3}" type="sibTrans" cxnId="{CFB17DFC-39BF-40F3-B97A-D6B78934AB5D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ru-RU"/>
        </a:p>
      </dgm:t>
    </dgm:pt>
    <dgm:pt modelId="{4A311746-7E60-4CAB-ACD6-C2EC4BB2BBDA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effectLst/>
            </a:rPr>
            <a:t>Равномерное распределение финансовой нагрузки в течение года</a:t>
          </a:r>
        </a:p>
      </dgm:t>
    </dgm:pt>
    <dgm:pt modelId="{82F29EAF-6D80-4B0C-8232-D5DC6034C0C2}" type="parTrans" cxnId="{51503A0E-A47B-46B0-BDDB-AB3A193BF81F}">
      <dgm:prSet/>
      <dgm:spPr/>
      <dgm:t>
        <a:bodyPr/>
        <a:lstStyle/>
        <a:p>
          <a:endParaRPr lang="ru-RU"/>
        </a:p>
      </dgm:t>
    </dgm:pt>
    <dgm:pt modelId="{63090C3B-DFA9-450F-A916-366A066E6E59}" type="sibTrans" cxnId="{51503A0E-A47B-46B0-BDDB-AB3A193BF81F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37E425B3-2D97-4C2A-A3FF-475F3818BD3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effectLst/>
            </a:rPr>
            <a:t>Персонифицированная выдача СИЗ</a:t>
          </a:r>
        </a:p>
      </dgm:t>
    </dgm:pt>
    <dgm:pt modelId="{E8E943D1-4F55-48D1-AF46-F0574BE555BB}" type="parTrans" cxnId="{25E01D31-A64F-4702-9094-8E0668BCFA2C}">
      <dgm:prSet/>
      <dgm:spPr/>
      <dgm:t>
        <a:bodyPr/>
        <a:lstStyle/>
        <a:p>
          <a:endParaRPr lang="ru-RU"/>
        </a:p>
      </dgm:t>
    </dgm:pt>
    <dgm:pt modelId="{43B8FECB-F70C-4C67-9356-275544CED323}" type="sibTrans" cxnId="{25E01D31-A64F-4702-9094-8E0668BCFA2C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0DE03632-4614-4F5F-BB7F-BF319713295B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effectLst/>
            </a:rPr>
            <a:t>Оперативное  время выдачи СИЗ</a:t>
          </a:r>
        </a:p>
      </dgm:t>
    </dgm:pt>
    <dgm:pt modelId="{3CFFC078-D371-4AB6-ADF5-5C0F5B2825CE}" type="sibTrans" cxnId="{31E9B5C6-9906-4027-9669-EFA354384047}">
      <dgm:prSet/>
      <dgm:spPr>
        <a:blipFill>
          <a:blip xmlns:r="http://schemas.openxmlformats.org/officeDocument/2006/relationships" r:embed="rId5" cstate="email"/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B2317A-9971-4F72-A13F-348CDC88BDEE}" type="parTrans" cxnId="{31E9B5C6-9906-4027-9669-EFA354384047}">
      <dgm:prSet/>
      <dgm:spPr/>
      <dgm:t>
        <a:bodyPr/>
        <a:lstStyle/>
        <a:p>
          <a:endParaRPr lang="ru-RU"/>
        </a:p>
      </dgm:t>
    </dgm:pt>
    <dgm:pt modelId="{18C09F95-9FEF-46B4-B79A-AFF1363F705A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effectLst/>
            </a:rPr>
            <a:t>Прозрачные</a:t>
          </a:r>
        </a:p>
        <a:p>
          <a:r>
            <a:rPr lang="ru-RU" sz="1400" b="1" dirty="0">
              <a:solidFill>
                <a:schemeClr val="tx1"/>
              </a:solidFill>
              <a:effectLst/>
            </a:rPr>
            <a:t>цены </a:t>
          </a:r>
        </a:p>
      </dgm:t>
    </dgm:pt>
    <dgm:pt modelId="{320A326F-85C1-4BB9-B809-9F26D168411B}" type="sibTrans" cxnId="{F098D0BF-BEB9-40AB-923B-526323D3FACD}">
      <dgm:prSet/>
      <dgm:spPr>
        <a:blipFill>
          <a:blip xmlns:r="http://schemas.openxmlformats.org/officeDocument/2006/relationships" r:embed="rId6" cstate="email"/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93EBACB-1BA0-4469-826B-224131463004}" type="parTrans" cxnId="{F098D0BF-BEB9-40AB-923B-526323D3FACD}">
      <dgm:prSet/>
      <dgm:spPr/>
      <dgm:t>
        <a:bodyPr/>
        <a:lstStyle/>
        <a:p>
          <a:endParaRPr lang="ru-RU"/>
        </a:p>
      </dgm:t>
    </dgm:pt>
    <dgm:pt modelId="{ED80F5F8-9479-48B2-B0C8-38EA9B458C3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tx1"/>
              </a:solidFill>
              <a:effectLst/>
            </a:rPr>
            <a:t>Снижение нагрузки на смежные подразделения</a:t>
          </a:r>
        </a:p>
      </dgm:t>
    </dgm:pt>
    <dgm:pt modelId="{B59E7CF3-E881-4049-B877-16D46ECA022F}" type="sibTrans" cxnId="{DCC2A56B-230A-4660-BB97-F9F25493895A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CA1EA1D1-F716-4054-9774-D17436C53584}" type="parTrans" cxnId="{DCC2A56B-230A-4660-BB97-F9F25493895A}">
      <dgm:prSet/>
      <dgm:spPr/>
      <dgm:t>
        <a:bodyPr/>
        <a:lstStyle/>
        <a:p>
          <a:endParaRPr lang="ru-RU"/>
        </a:p>
      </dgm:t>
    </dgm:pt>
    <dgm:pt modelId="{098FFC9C-7BE2-4495-B3EA-13A4A4A87E86}" type="pres">
      <dgm:prSet presAssocID="{A6FDC80F-65CC-4EB1-9159-DCF3493115A9}" presName="Name0" presStyleCnt="0">
        <dgm:presLayoutVars>
          <dgm:chMax val="21"/>
          <dgm:chPref val="21"/>
        </dgm:presLayoutVars>
      </dgm:prSet>
      <dgm:spPr/>
    </dgm:pt>
    <dgm:pt modelId="{2A85C66A-ABD8-4D0D-8A61-AF959D0F71B8}" type="pres">
      <dgm:prSet presAssocID="{7F6C93EC-0393-4A13-BB3D-5035E574880F}" presName="text1" presStyleCnt="0"/>
      <dgm:spPr/>
    </dgm:pt>
    <dgm:pt modelId="{BE6E524D-4B88-477F-9275-B28B970740FC}" type="pres">
      <dgm:prSet presAssocID="{7F6C93EC-0393-4A13-BB3D-5035E574880F}" presName="textRepeatNode" presStyleLbl="alignNode1" presStyleIdx="0" presStyleCnt="7" custScaleX="122396" custLinFactNeighborX="9525" custLinFactNeighborY="184">
        <dgm:presLayoutVars>
          <dgm:chMax val="0"/>
          <dgm:chPref val="0"/>
          <dgm:bulletEnabled val="1"/>
        </dgm:presLayoutVars>
      </dgm:prSet>
      <dgm:spPr/>
    </dgm:pt>
    <dgm:pt modelId="{42E60089-D8D1-4C61-AF8D-B34106B702B3}" type="pres">
      <dgm:prSet presAssocID="{7F6C93EC-0393-4A13-BB3D-5035E574880F}" presName="textaccent1" presStyleCnt="0"/>
      <dgm:spPr/>
    </dgm:pt>
    <dgm:pt modelId="{26F8CA52-DFC4-4A72-84E9-3CD1D5D5373C}" type="pres">
      <dgm:prSet presAssocID="{7F6C93EC-0393-4A13-BB3D-5035E574880F}" presName="accentRepeatNode" presStyleLbl="solidAlignAcc1" presStyleIdx="0" presStyleCnt="14"/>
      <dgm:spPr/>
    </dgm:pt>
    <dgm:pt modelId="{B5D92F2D-1F84-4B33-ACBF-EB29158BEC6C}" type="pres">
      <dgm:prSet presAssocID="{9E8DAD60-F09B-4C6C-99A4-86B8C7AE6B1B}" presName="image1" presStyleCnt="0"/>
      <dgm:spPr/>
    </dgm:pt>
    <dgm:pt modelId="{055F423C-ED97-4F01-814C-BAB63957E77A}" type="pres">
      <dgm:prSet presAssocID="{9E8DAD60-F09B-4C6C-99A4-86B8C7AE6B1B}" presName="imageRepeatNode" presStyleLbl="alignAcc1" presStyleIdx="0" presStyleCnt="7" custLinFactNeighborX="5957"/>
      <dgm:spPr/>
    </dgm:pt>
    <dgm:pt modelId="{6AC93BA4-44C4-44A8-8EAD-57A81779D02B}" type="pres">
      <dgm:prSet presAssocID="{9E8DAD60-F09B-4C6C-99A4-86B8C7AE6B1B}" presName="imageaccent1" presStyleCnt="0"/>
      <dgm:spPr/>
    </dgm:pt>
    <dgm:pt modelId="{EC9F2C97-F981-4932-BB2A-BD506CC02FD8}" type="pres">
      <dgm:prSet presAssocID="{9E8DAD60-F09B-4C6C-99A4-86B8C7AE6B1B}" presName="accentRepeatNode" presStyleLbl="solidAlignAcc1" presStyleIdx="1" presStyleCnt="14"/>
      <dgm:spPr/>
    </dgm:pt>
    <dgm:pt modelId="{AD2B1270-9DDE-4B33-ABA6-4F8DF9EBE9FB}" type="pres">
      <dgm:prSet presAssocID="{80DD2E61-6ACA-4CDE-B6FA-0490C1480CCA}" presName="text2" presStyleCnt="0"/>
      <dgm:spPr/>
    </dgm:pt>
    <dgm:pt modelId="{9DC6429B-AE00-4BF3-89D8-D78B7DFAA846}" type="pres">
      <dgm:prSet presAssocID="{80DD2E61-6ACA-4CDE-B6FA-0490C1480CCA}" presName="textRepeatNode" presStyleLbl="alignNode1" presStyleIdx="1" presStyleCnt="7" custLinFactNeighborX="4660">
        <dgm:presLayoutVars>
          <dgm:chMax val="0"/>
          <dgm:chPref val="0"/>
          <dgm:bulletEnabled val="1"/>
        </dgm:presLayoutVars>
      </dgm:prSet>
      <dgm:spPr/>
    </dgm:pt>
    <dgm:pt modelId="{7D6FB58A-A8EB-47ED-95B0-7EE154B55420}" type="pres">
      <dgm:prSet presAssocID="{80DD2E61-6ACA-4CDE-B6FA-0490C1480CCA}" presName="textaccent2" presStyleCnt="0"/>
      <dgm:spPr/>
    </dgm:pt>
    <dgm:pt modelId="{041855D3-5862-4C8F-9394-92B8CAAFD7F4}" type="pres">
      <dgm:prSet presAssocID="{80DD2E61-6ACA-4CDE-B6FA-0490C1480CCA}" presName="accentRepeatNode" presStyleLbl="solidAlignAcc1" presStyleIdx="2" presStyleCnt="14"/>
      <dgm:spPr/>
    </dgm:pt>
    <dgm:pt modelId="{D6B12F44-E6E7-42D0-9692-0CF4E0357BB9}" type="pres">
      <dgm:prSet presAssocID="{DFA825D1-DA6F-45C7-B2A3-7B14071FF9C3}" presName="image2" presStyleCnt="0"/>
      <dgm:spPr/>
    </dgm:pt>
    <dgm:pt modelId="{A2D40870-D2EB-41D4-A46F-EC190F807729}" type="pres">
      <dgm:prSet presAssocID="{DFA825D1-DA6F-45C7-B2A3-7B14071FF9C3}" presName="imageRepeatNode" presStyleLbl="alignAcc1" presStyleIdx="1" presStyleCnt="7" custLinFactNeighborX="-19" custLinFactNeighborY="-1486"/>
      <dgm:spPr/>
    </dgm:pt>
    <dgm:pt modelId="{5BB2E77F-8CD5-4E1C-B786-4BB783AE8F98}" type="pres">
      <dgm:prSet presAssocID="{DFA825D1-DA6F-45C7-B2A3-7B14071FF9C3}" presName="imageaccent2" presStyleCnt="0"/>
      <dgm:spPr/>
    </dgm:pt>
    <dgm:pt modelId="{4C2CD586-AFD5-457C-B4F7-13A70B8105EE}" type="pres">
      <dgm:prSet presAssocID="{DFA825D1-DA6F-45C7-B2A3-7B14071FF9C3}" presName="accentRepeatNode" presStyleLbl="solidAlignAcc1" presStyleIdx="3" presStyleCnt="14"/>
      <dgm:spPr/>
    </dgm:pt>
    <dgm:pt modelId="{022F1D5A-4A70-4F26-85F6-D820714E48D5}" type="pres">
      <dgm:prSet presAssocID="{4A311746-7E60-4CAB-ACD6-C2EC4BB2BBDA}" presName="text3" presStyleCnt="0"/>
      <dgm:spPr/>
    </dgm:pt>
    <dgm:pt modelId="{EFED9401-E901-4818-A467-3B3EE97E202A}" type="pres">
      <dgm:prSet presAssocID="{4A311746-7E60-4CAB-ACD6-C2EC4BB2BBDA}" presName="textRepeatNode" presStyleLbl="alignNode1" presStyleIdx="2" presStyleCnt="7" custScaleX="108353" custLinFactNeighborX="4660">
        <dgm:presLayoutVars>
          <dgm:chMax val="0"/>
          <dgm:chPref val="0"/>
          <dgm:bulletEnabled val="1"/>
        </dgm:presLayoutVars>
      </dgm:prSet>
      <dgm:spPr/>
    </dgm:pt>
    <dgm:pt modelId="{658003BE-4C2A-4164-A08C-9C8C2AD7028A}" type="pres">
      <dgm:prSet presAssocID="{4A311746-7E60-4CAB-ACD6-C2EC4BB2BBDA}" presName="textaccent3" presStyleCnt="0"/>
      <dgm:spPr/>
    </dgm:pt>
    <dgm:pt modelId="{89366EF5-41C1-4545-94A0-3A1F324CA276}" type="pres">
      <dgm:prSet presAssocID="{4A311746-7E60-4CAB-ACD6-C2EC4BB2BBDA}" presName="accentRepeatNode" presStyleLbl="solidAlignAcc1" presStyleIdx="4" presStyleCnt="14"/>
      <dgm:spPr/>
    </dgm:pt>
    <dgm:pt modelId="{EB4FF68C-C3C8-4B91-9186-70CDA6F3E4DD}" type="pres">
      <dgm:prSet presAssocID="{63090C3B-DFA9-450F-A916-366A066E6E59}" presName="image3" presStyleCnt="0"/>
      <dgm:spPr/>
    </dgm:pt>
    <dgm:pt modelId="{3998CFF1-A19C-4AFB-AA01-A3361BD65981}" type="pres">
      <dgm:prSet presAssocID="{63090C3B-DFA9-450F-A916-366A066E6E59}" presName="imageRepeatNode" presStyleLbl="alignAcc1" presStyleIdx="2" presStyleCnt="7" custLinFactX="69959" custLinFactY="100000" custLinFactNeighborX="100000" custLinFactNeighborY="113720"/>
      <dgm:spPr/>
    </dgm:pt>
    <dgm:pt modelId="{4B0BDCFC-50F6-441A-8A09-2AEEAA13D7CC}" type="pres">
      <dgm:prSet presAssocID="{63090C3B-DFA9-450F-A916-366A066E6E59}" presName="imageaccent3" presStyleCnt="0"/>
      <dgm:spPr/>
    </dgm:pt>
    <dgm:pt modelId="{1FCB54AB-6289-40DC-AC53-4CC352613714}" type="pres">
      <dgm:prSet presAssocID="{63090C3B-DFA9-450F-A916-366A066E6E59}" presName="accentRepeatNode" presStyleLbl="solidAlignAcc1" presStyleIdx="5" presStyleCnt="14"/>
      <dgm:spPr/>
    </dgm:pt>
    <dgm:pt modelId="{5828E9A5-538F-4220-8BBC-D65823172431}" type="pres">
      <dgm:prSet presAssocID="{37E425B3-2D97-4C2A-A3FF-475F3818BD39}" presName="text4" presStyleCnt="0"/>
      <dgm:spPr/>
    </dgm:pt>
    <dgm:pt modelId="{7BD32DD8-2368-485B-A9AF-3D4D484EAFB0}" type="pres">
      <dgm:prSet presAssocID="{37E425B3-2D97-4C2A-A3FF-475F3818BD39}" presName="textRepeatNode" presStyleLbl="alignNode1" presStyleIdx="3" presStyleCnt="7" custLinFactNeighborX="2244" custLinFactNeighborY="357">
        <dgm:presLayoutVars>
          <dgm:chMax val="0"/>
          <dgm:chPref val="0"/>
          <dgm:bulletEnabled val="1"/>
        </dgm:presLayoutVars>
      </dgm:prSet>
      <dgm:spPr/>
    </dgm:pt>
    <dgm:pt modelId="{E079E8D5-3A2C-4DDC-9EE2-5211FBEC4717}" type="pres">
      <dgm:prSet presAssocID="{37E425B3-2D97-4C2A-A3FF-475F3818BD39}" presName="textaccent4" presStyleCnt="0"/>
      <dgm:spPr/>
    </dgm:pt>
    <dgm:pt modelId="{2443D846-27A4-4FC3-BEB6-C02919CC3E2F}" type="pres">
      <dgm:prSet presAssocID="{37E425B3-2D97-4C2A-A3FF-475F3818BD39}" presName="accentRepeatNode" presStyleLbl="solidAlignAcc1" presStyleIdx="6" presStyleCnt="14"/>
      <dgm:spPr/>
    </dgm:pt>
    <dgm:pt modelId="{40F53AE5-965C-421D-8781-D54EB76FC577}" type="pres">
      <dgm:prSet presAssocID="{43B8FECB-F70C-4C67-9356-275544CED323}" presName="image4" presStyleCnt="0"/>
      <dgm:spPr/>
    </dgm:pt>
    <dgm:pt modelId="{92DC7608-27D9-41FB-ABF5-C1F52372DEF8}" type="pres">
      <dgm:prSet presAssocID="{43B8FECB-F70C-4C67-9356-275544CED323}" presName="imageRepeatNode" presStyleLbl="alignAcc1" presStyleIdx="3" presStyleCnt="7" custScaleX="102133" custLinFactNeighborX="-794" custLinFactNeighborY="-1655"/>
      <dgm:spPr/>
    </dgm:pt>
    <dgm:pt modelId="{77061BD1-30D6-43E7-854B-A5C5E234EBF1}" type="pres">
      <dgm:prSet presAssocID="{43B8FECB-F70C-4C67-9356-275544CED323}" presName="imageaccent4" presStyleCnt="0"/>
      <dgm:spPr/>
    </dgm:pt>
    <dgm:pt modelId="{E63DCFD7-0CE4-47BC-946A-4C63D82F5FA7}" type="pres">
      <dgm:prSet presAssocID="{43B8FECB-F70C-4C67-9356-275544CED323}" presName="accentRepeatNode" presStyleLbl="solidAlignAcc1" presStyleIdx="7" presStyleCnt="14"/>
      <dgm:spPr/>
    </dgm:pt>
    <dgm:pt modelId="{BDB52AD1-9C51-4D86-9C95-A07724F66F1D}" type="pres">
      <dgm:prSet presAssocID="{0DE03632-4614-4F5F-BB7F-BF319713295B}" presName="text5" presStyleCnt="0"/>
      <dgm:spPr/>
    </dgm:pt>
    <dgm:pt modelId="{97B5C204-6CB3-4E6F-A086-D82D887C4070}" type="pres">
      <dgm:prSet presAssocID="{0DE03632-4614-4F5F-BB7F-BF319713295B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13E1A764-4205-4566-ABFA-2347C53A4292}" type="pres">
      <dgm:prSet presAssocID="{0DE03632-4614-4F5F-BB7F-BF319713295B}" presName="textaccent5" presStyleCnt="0"/>
      <dgm:spPr/>
    </dgm:pt>
    <dgm:pt modelId="{9E3F72EC-4CC4-4EA2-AB03-42A9988A9C7B}" type="pres">
      <dgm:prSet presAssocID="{0DE03632-4614-4F5F-BB7F-BF319713295B}" presName="accentRepeatNode" presStyleLbl="solidAlignAcc1" presStyleIdx="8" presStyleCnt="14"/>
      <dgm:spPr/>
    </dgm:pt>
    <dgm:pt modelId="{B632369B-79F7-4B80-9B0A-07EDA0991A27}" type="pres">
      <dgm:prSet presAssocID="{3CFFC078-D371-4AB6-ADF5-5C0F5B2825CE}" presName="image5" presStyleCnt="0"/>
      <dgm:spPr/>
    </dgm:pt>
    <dgm:pt modelId="{9F3FADD7-3D8A-466B-A27E-1C06E35418D9}" type="pres">
      <dgm:prSet presAssocID="{3CFFC078-D371-4AB6-ADF5-5C0F5B2825CE}" presName="imageRepeatNode" presStyleLbl="alignAcc1" presStyleIdx="4" presStyleCnt="7" custLinFactNeighborX="-1863" custLinFactNeighborY="866"/>
      <dgm:spPr/>
    </dgm:pt>
    <dgm:pt modelId="{AC96C1A2-D717-41A5-B13E-4085B542C2D1}" type="pres">
      <dgm:prSet presAssocID="{3CFFC078-D371-4AB6-ADF5-5C0F5B2825CE}" presName="imageaccent5" presStyleCnt="0"/>
      <dgm:spPr/>
    </dgm:pt>
    <dgm:pt modelId="{43AC05CF-D171-4508-96AC-D10AEA80BAF0}" type="pres">
      <dgm:prSet presAssocID="{3CFFC078-D371-4AB6-ADF5-5C0F5B2825CE}" presName="accentRepeatNode" presStyleLbl="solidAlignAcc1" presStyleIdx="9" presStyleCnt="14"/>
      <dgm:spPr/>
    </dgm:pt>
    <dgm:pt modelId="{AE7CE4D9-C059-43AC-9512-1C8D70A39F94}" type="pres">
      <dgm:prSet presAssocID="{ED80F5F8-9479-48B2-B0C8-38EA9B458C3A}" presName="text6" presStyleCnt="0"/>
      <dgm:spPr/>
    </dgm:pt>
    <dgm:pt modelId="{EC7A2E17-0FC1-463C-AE54-EF4E8C1FB771}" type="pres">
      <dgm:prSet presAssocID="{ED80F5F8-9479-48B2-B0C8-38EA9B458C3A}" presName="textRepeatNode" presStyleLbl="alignNode1" presStyleIdx="5" presStyleCnt="7" custScaleX="109458" custScaleY="104270" custLinFactNeighborX="-851" custLinFactNeighborY="-2973">
        <dgm:presLayoutVars>
          <dgm:chMax val="0"/>
          <dgm:chPref val="0"/>
          <dgm:bulletEnabled val="1"/>
        </dgm:presLayoutVars>
      </dgm:prSet>
      <dgm:spPr/>
    </dgm:pt>
    <dgm:pt modelId="{70F59E8A-0D6A-479A-9DB6-50678155AD1B}" type="pres">
      <dgm:prSet presAssocID="{ED80F5F8-9479-48B2-B0C8-38EA9B458C3A}" presName="textaccent6" presStyleCnt="0"/>
      <dgm:spPr/>
    </dgm:pt>
    <dgm:pt modelId="{212F49D3-3BDD-4880-9DB3-7A33F8E1F942}" type="pres">
      <dgm:prSet presAssocID="{ED80F5F8-9479-48B2-B0C8-38EA9B458C3A}" presName="accentRepeatNode" presStyleLbl="solidAlignAcc1" presStyleIdx="10" presStyleCnt="14"/>
      <dgm:spPr/>
    </dgm:pt>
    <dgm:pt modelId="{E93B70FB-3187-47D0-AF22-59CA529FB3CD}" type="pres">
      <dgm:prSet presAssocID="{B59E7CF3-E881-4049-B877-16D46ECA022F}" presName="image6" presStyleCnt="0"/>
      <dgm:spPr/>
    </dgm:pt>
    <dgm:pt modelId="{31B6EFEF-7FD1-41A2-8320-0F54CB2E65B7}" type="pres">
      <dgm:prSet presAssocID="{B59E7CF3-E881-4049-B877-16D46ECA022F}" presName="imageRepeatNode" presStyleLbl="alignAcc1" presStyleIdx="5" presStyleCnt="7" custLinFactX="-64848" custLinFactY="-100000" custLinFactNeighborX="-100000" custLinFactNeighborY="-113586"/>
      <dgm:spPr/>
    </dgm:pt>
    <dgm:pt modelId="{76D55BA9-9BA6-4C3D-9B41-1D4576AA8D89}" type="pres">
      <dgm:prSet presAssocID="{B59E7CF3-E881-4049-B877-16D46ECA022F}" presName="imageaccent6" presStyleCnt="0"/>
      <dgm:spPr/>
    </dgm:pt>
    <dgm:pt modelId="{C9CE8C06-72C9-4B90-BD1F-7EA5CDC1AF33}" type="pres">
      <dgm:prSet presAssocID="{B59E7CF3-E881-4049-B877-16D46ECA022F}" presName="accentRepeatNode" presStyleLbl="solidAlignAcc1" presStyleIdx="11" presStyleCnt="14"/>
      <dgm:spPr/>
    </dgm:pt>
    <dgm:pt modelId="{665BCB81-2384-44AC-9433-6713A2AB45E8}" type="pres">
      <dgm:prSet presAssocID="{18C09F95-9FEF-46B4-B79A-AFF1363F705A}" presName="text7" presStyleCnt="0"/>
      <dgm:spPr/>
    </dgm:pt>
    <dgm:pt modelId="{071C594E-437D-4138-A808-A3DB58837FF5}" type="pres">
      <dgm:prSet presAssocID="{18C09F95-9FEF-46B4-B79A-AFF1363F705A}" presName="textRepeatNode" presStyleLbl="alignNode1" presStyleIdx="6" presStyleCnt="7" custScaleX="108669" custScaleY="105896" custLinFactNeighborX="9632" custLinFactNeighborY="-1198">
        <dgm:presLayoutVars>
          <dgm:chMax val="0"/>
          <dgm:chPref val="0"/>
          <dgm:bulletEnabled val="1"/>
        </dgm:presLayoutVars>
      </dgm:prSet>
      <dgm:spPr/>
    </dgm:pt>
    <dgm:pt modelId="{2B13DE12-49C1-4BA5-8DB5-0F1F6E81CFB1}" type="pres">
      <dgm:prSet presAssocID="{18C09F95-9FEF-46B4-B79A-AFF1363F705A}" presName="textaccent7" presStyleCnt="0"/>
      <dgm:spPr/>
    </dgm:pt>
    <dgm:pt modelId="{0FCE0959-BA27-4BFC-85A8-BB643CCB1424}" type="pres">
      <dgm:prSet presAssocID="{18C09F95-9FEF-46B4-B79A-AFF1363F705A}" presName="accentRepeatNode" presStyleLbl="solidAlignAcc1" presStyleIdx="12" presStyleCnt="14"/>
      <dgm:spPr/>
    </dgm:pt>
    <dgm:pt modelId="{83F57434-F477-45A5-A9C4-2C19163EFDC8}" type="pres">
      <dgm:prSet presAssocID="{320A326F-85C1-4BB9-B809-9F26D168411B}" presName="image7" presStyleCnt="0"/>
      <dgm:spPr/>
    </dgm:pt>
    <dgm:pt modelId="{A7CA5DF3-CA02-430C-8E3E-53EE3FB6DA3D}" type="pres">
      <dgm:prSet presAssocID="{320A326F-85C1-4BB9-B809-9F26D168411B}" presName="imageRepeatNode" presStyleLbl="alignAcc1" presStyleIdx="6" presStyleCnt="7" custLinFactNeighborX="4255" custLinFactNeighborY="-2973"/>
      <dgm:spPr/>
    </dgm:pt>
    <dgm:pt modelId="{2186874A-3036-458B-8BCD-E9F7D910E2BB}" type="pres">
      <dgm:prSet presAssocID="{320A326F-85C1-4BB9-B809-9F26D168411B}" presName="imageaccent7" presStyleCnt="0"/>
      <dgm:spPr/>
    </dgm:pt>
    <dgm:pt modelId="{189EF853-B9E1-418B-825B-F0E6A328FBB4}" type="pres">
      <dgm:prSet presAssocID="{320A326F-85C1-4BB9-B809-9F26D168411B}" presName="accentRepeatNode" presStyleLbl="solidAlignAcc1" presStyleIdx="13" presStyleCnt="14"/>
      <dgm:spPr/>
    </dgm:pt>
  </dgm:ptLst>
  <dgm:cxnLst>
    <dgm:cxn modelId="{3F80B501-D7D4-4D2E-B6E7-AD4CB4C9B254}" type="presOf" srcId="{18C09F95-9FEF-46B4-B79A-AFF1363F705A}" destId="{071C594E-437D-4138-A808-A3DB58837FF5}" srcOrd="0" destOrd="0" presId="urn:microsoft.com/office/officeart/2008/layout/HexagonCluster"/>
    <dgm:cxn modelId="{51503A0E-A47B-46B0-BDDB-AB3A193BF81F}" srcId="{A6FDC80F-65CC-4EB1-9159-DCF3493115A9}" destId="{4A311746-7E60-4CAB-ACD6-C2EC4BB2BBDA}" srcOrd="2" destOrd="0" parTransId="{82F29EAF-6D80-4B0C-8232-D5DC6034C0C2}" sibTransId="{63090C3B-DFA9-450F-A916-366A066E6E59}"/>
    <dgm:cxn modelId="{9A497016-E01A-411B-899D-A4B07CF70EE8}" type="presOf" srcId="{DFA825D1-DA6F-45C7-B2A3-7B14071FF9C3}" destId="{A2D40870-D2EB-41D4-A46F-EC190F807729}" srcOrd="0" destOrd="0" presId="urn:microsoft.com/office/officeart/2008/layout/HexagonCluster"/>
    <dgm:cxn modelId="{F1831C25-26CA-4898-8479-A501ADC48425}" srcId="{A6FDC80F-65CC-4EB1-9159-DCF3493115A9}" destId="{7F6C93EC-0393-4A13-BB3D-5035E574880F}" srcOrd="0" destOrd="0" parTransId="{F951C004-685A-4D5C-B02D-CAABB57D61D2}" sibTransId="{9E8DAD60-F09B-4C6C-99A4-86B8C7AE6B1B}"/>
    <dgm:cxn modelId="{25E01D31-A64F-4702-9094-8E0668BCFA2C}" srcId="{A6FDC80F-65CC-4EB1-9159-DCF3493115A9}" destId="{37E425B3-2D97-4C2A-A3FF-475F3818BD39}" srcOrd="3" destOrd="0" parTransId="{E8E943D1-4F55-48D1-AF46-F0574BE555BB}" sibTransId="{43B8FECB-F70C-4C67-9356-275544CED323}"/>
    <dgm:cxn modelId="{D2C90D5C-2D1D-4560-970F-00CB5C33CE94}" type="presOf" srcId="{9E8DAD60-F09B-4C6C-99A4-86B8C7AE6B1B}" destId="{055F423C-ED97-4F01-814C-BAB63957E77A}" srcOrd="0" destOrd="0" presId="urn:microsoft.com/office/officeart/2008/layout/HexagonCluster"/>
    <dgm:cxn modelId="{DCC2A56B-230A-4660-BB97-F9F25493895A}" srcId="{A6FDC80F-65CC-4EB1-9159-DCF3493115A9}" destId="{ED80F5F8-9479-48B2-B0C8-38EA9B458C3A}" srcOrd="5" destOrd="0" parTransId="{CA1EA1D1-F716-4054-9774-D17436C53584}" sibTransId="{B59E7CF3-E881-4049-B877-16D46ECA022F}"/>
    <dgm:cxn modelId="{478ED24C-0898-4507-A048-35ABD26343C4}" type="presOf" srcId="{43B8FECB-F70C-4C67-9356-275544CED323}" destId="{92DC7608-27D9-41FB-ABF5-C1F52372DEF8}" srcOrd="0" destOrd="0" presId="urn:microsoft.com/office/officeart/2008/layout/HexagonCluster"/>
    <dgm:cxn modelId="{970DF86D-AD03-4A7D-910F-BB83E9C62941}" type="presOf" srcId="{B59E7CF3-E881-4049-B877-16D46ECA022F}" destId="{31B6EFEF-7FD1-41A2-8320-0F54CB2E65B7}" srcOrd="0" destOrd="0" presId="urn:microsoft.com/office/officeart/2008/layout/HexagonCluster"/>
    <dgm:cxn modelId="{D4CF1574-32F8-413E-A09F-06961B0B955A}" type="presOf" srcId="{63090C3B-DFA9-450F-A916-366A066E6E59}" destId="{3998CFF1-A19C-4AFB-AA01-A3361BD65981}" srcOrd="0" destOrd="0" presId="urn:microsoft.com/office/officeart/2008/layout/HexagonCluster"/>
    <dgm:cxn modelId="{1FBE547B-8031-4B2B-83F9-245276D4FFED}" type="presOf" srcId="{0DE03632-4614-4F5F-BB7F-BF319713295B}" destId="{97B5C204-6CB3-4E6F-A086-D82D887C4070}" srcOrd="0" destOrd="0" presId="urn:microsoft.com/office/officeart/2008/layout/HexagonCluster"/>
    <dgm:cxn modelId="{0740E47C-1C0A-4B7F-A1D1-315268F91861}" type="presOf" srcId="{37E425B3-2D97-4C2A-A3FF-475F3818BD39}" destId="{7BD32DD8-2368-485B-A9AF-3D4D484EAFB0}" srcOrd="0" destOrd="0" presId="urn:microsoft.com/office/officeart/2008/layout/HexagonCluster"/>
    <dgm:cxn modelId="{BC77A3B5-B1C6-4FD9-893A-7F320C0A15B0}" type="presOf" srcId="{3CFFC078-D371-4AB6-ADF5-5C0F5B2825CE}" destId="{9F3FADD7-3D8A-466B-A27E-1C06E35418D9}" srcOrd="0" destOrd="0" presId="urn:microsoft.com/office/officeart/2008/layout/HexagonCluster"/>
    <dgm:cxn modelId="{69853BB6-3904-4957-90CF-2F7DC8A29FF6}" type="presOf" srcId="{320A326F-85C1-4BB9-B809-9F26D168411B}" destId="{A7CA5DF3-CA02-430C-8E3E-53EE3FB6DA3D}" srcOrd="0" destOrd="0" presId="urn:microsoft.com/office/officeart/2008/layout/HexagonCluster"/>
    <dgm:cxn modelId="{F098D0BF-BEB9-40AB-923B-526323D3FACD}" srcId="{A6FDC80F-65CC-4EB1-9159-DCF3493115A9}" destId="{18C09F95-9FEF-46B4-B79A-AFF1363F705A}" srcOrd="6" destOrd="0" parTransId="{C93EBACB-1BA0-4469-826B-224131463004}" sibTransId="{320A326F-85C1-4BB9-B809-9F26D168411B}"/>
    <dgm:cxn modelId="{31E9B5C6-9906-4027-9669-EFA354384047}" srcId="{A6FDC80F-65CC-4EB1-9159-DCF3493115A9}" destId="{0DE03632-4614-4F5F-BB7F-BF319713295B}" srcOrd="4" destOrd="0" parTransId="{58B2317A-9971-4F72-A13F-348CDC88BDEE}" sibTransId="{3CFFC078-D371-4AB6-ADF5-5C0F5B2825CE}"/>
    <dgm:cxn modelId="{B2A912CE-DB74-4472-858A-3109CB75E382}" type="presOf" srcId="{4A311746-7E60-4CAB-ACD6-C2EC4BB2BBDA}" destId="{EFED9401-E901-4818-A467-3B3EE97E202A}" srcOrd="0" destOrd="0" presId="urn:microsoft.com/office/officeart/2008/layout/HexagonCluster"/>
    <dgm:cxn modelId="{08253BF1-0E8A-446A-A22B-CAC65F933143}" type="presOf" srcId="{7F6C93EC-0393-4A13-BB3D-5035E574880F}" destId="{BE6E524D-4B88-477F-9275-B28B970740FC}" srcOrd="0" destOrd="0" presId="urn:microsoft.com/office/officeart/2008/layout/HexagonCluster"/>
    <dgm:cxn modelId="{D8D4B4F3-C411-4F4A-9C02-2A59A14D9AE4}" type="presOf" srcId="{ED80F5F8-9479-48B2-B0C8-38EA9B458C3A}" destId="{EC7A2E17-0FC1-463C-AE54-EF4E8C1FB771}" srcOrd="0" destOrd="0" presId="urn:microsoft.com/office/officeart/2008/layout/HexagonCluster"/>
    <dgm:cxn modelId="{69B0BAF6-0F32-42D1-9795-A908CE346F00}" type="presOf" srcId="{80DD2E61-6ACA-4CDE-B6FA-0490C1480CCA}" destId="{9DC6429B-AE00-4BF3-89D8-D78B7DFAA846}" srcOrd="0" destOrd="0" presId="urn:microsoft.com/office/officeart/2008/layout/HexagonCluster"/>
    <dgm:cxn modelId="{DF04A1FA-3E1D-4773-B738-4C096CAA8A23}" type="presOf" srcId="{A6FDC80F-65CC-4EB1-9159-DCF3493115A9}" destId="{098FFC9C-7BE2-4495-B3EA-13A4A4A87E86}" srcOrd="0" destOrd="0" presId="urn:microsoft.com/office/officeart/2008/layout/HexagonCluster"/>
    <dgm:cxn modelId="{CFB17DFC-39BF-40F3-B97A-D6B78934AB5D}" srcId="{A6FDC80F-65CC-4EB1-9159-DCF3493115A9}" destId="{80DD2E61-6ACA-4CDE-B6FA-0490C1480CCA}" srcOrd="1" destOrd="0" parTransId="{400078DE-1597-4890-85AB-312E8CB6AC80}" sibTransId="{DFA825D1-DA6F-45C7-B2A3-7B14071FF9C3}"/>
    <dgm:cxn modelId="{7B5AD56D-4AD0-4593-96A9-35BC4715F69B}" type="presParOf" srcId="{098FFC9C-7BE2-4495-B3EA-13A4A4A87E86}" destId="{2A85C66A-ABD8-4D0D-8A61-AF959D0F71B8}" srcOrd="0" destOrd="0" presId="urn:microsoft.com/office/officeart/2008/layout/HexagonCluster"/>
    <dgm:cxn modelId="{680D798A-F480-4A79-9879-BECA26D1CFE0}" type="presParOf" srcId="{2A85C66A-ABD8-4D0D-8A61-AF959D0F71B8}" destId="{BE6E524D-4B88-477F-9275-B28B970740FC}" srcOrd="0" destOrd="0" presId="urn:microsoft.com/office/officeart/2008/layout/HexagonCluster"/>
    <dgm:cxn modelId="{9ED925AC-B2A2-4FC3-AB1C-265AFC0AA08A}" type="presParOf" srcId="{098FFC9C-7BE2-4495-B3EA-13A4A4A87E86}" destId="{42E60089-D8D1-4C61-AF8D-B34106B702B3}" srcOrd="1" destOrd="0" presId="urn:microsoft.com/office/officeart/2008/layout/HexagonCluster"/>
    <dgm:cxn modelId="{51755E92-583B-4B34-9013-08D8206E69B5}" type="presParOf" srcId="{42E60089-D8D1-4C61-AF8D-B34106B702B3}" destId="{26F8CA52-DFC4-4A72-84E9-3CD1D5D5373C}" srcOrd="0" destOrd="0" presId="urn:microsoft.com/office/officeart/2008/layout/HexagonCluster"/>
    <dgm:cxn modelId="{BC12AC65-9EE7-40DE-BE5A-BA1C91524595}" type="presParOf" srcId="{098FFC9C-7BE2-4495-B3EA-13A4A4A87E86}" destId="{B5D92F2D-1F84-4B33-ACBF-EB29158BEC6C}" srcOrd="2" destOrd="0" presId="urn:microsoft.com/office/officeart/2008/layout/HexagonCluster"/>
    <dgm:cxn modelId="{A938BC93-42C6-4B40-B193-4F6767E40F0E}" type="presParOf" srcId="{B5D92F2D-1F84-4B33-ACBF-EB29158BEC6C}" destId="{055F423C-ED97-4F01-814C-BAB63957E77A}" srcOrd="0" destOrd="0" presId="urn:microsoft.com/office/officeart/2008/layout/HexagonCluster"/>
    <dgm:cxn modelId="{E18C51C5-1A63-4339-8093-A6D0FF1AEF0C}" type="presParOf" srcId="{098FFC9C-7BE2-4495-B3EA-13A4A4A87E86}" destId="{6AC93BA4-44C4-44A8-8EAD-57A81779D02B}" srcOrd="3" destOrd="0" presId="urn:microsoft.com/office/officeart/2008/layout/HexagonCluster"/>
    <dgm:cxn modelId="{30C44F27-370E-4CB2-A8EC-8788B70F8131}" type="presParOf" srcId="{6AC93BA4-44C4-44A8-8EAD-57A81779D02B}" destId="{EC9F2C97-F981-4932-BB2A-BD506CC02FD8}" srcOrd="0" destOrd="0" presId="urn:microsoft.com/office/officeart/2008/layout/HexagonCluster"/>
    <dgm:cxn modelId="{6E815489-6845-4155-863A-1F46FF998F2D}" type="presParOf" srcId="{098FFC9C-7BE2-4495-B3EA-13A4A4A87E86}" destId="{AD2B1270-9DDE-4B33-ABA6-4F8DF9EBE9FB}" srcOrd="4" destOrd="0" presId="urn:microsoft.com/office/officeart/2008/layout/HexagonCluster"/>
    <dgm:cxn modelId="{FC5D762B-8414-43AA-BD87-F1A7D6E2D5EC}" type="presParOf" srcId="{AD2B1270-9DDE-4B33-ABA6-4F8DF9EBE9FB}" destId="{9DC6429B-AE00-4BF3-89D8-D78B7DFAA846}" srcOrd="0" destOrd="0" presId="urn:microsoft.com/office/officeart/2008/layout/HexagonCluster"/>
    <dgm:cxn modelId="{C4689645-45C6-4753-B556-917AE2C16A7A}" type="presParOf" srcId="{098FFC9C-7BE2-4495-B3EA-13A4A4A87E86}" destId="{7D6FB58A-A8EB-47ED-95B0-7EE154B55420}" srcOrd="5" destOrd="0" presId="urn:microsoft.com/office/officeart/2008/layout/HexagonCluster"/>
    <dgm:cxn modelId="{622C493D-9B02-4BB8-AEF8-867C0F4D9E19}" type="presParOf" srcId="{7D6FB58A-A8EB-47ED-95B0-7EE154B55420}" destId="{041855D3-5862-4C8F-9394-92B8CAAFD7F4}" srcOrd="0" destOrd="0" presId="urn:microsoft.com/office/officeart/2008/layout/HexagonCluster"/>
    <dgm:cxn modelId="{888CF11D-D77A-479B-A341-A52962948FF0}" type="presParOf" srcId="{098FFC9C-7BE2-4495-B3EA-13A4A4A87E86}" destId="{D6B12F44-E6E7-42D0-9692-0CF4E0357BB9}" srcOrd="6" destOrd="0" presId="urn:microsoft.com/office/officeart/2008/layout/HexagonCluster"/>
    <dgm:cxn modelId="{217FC1B6-E917-421C-8284-9CA1F5CC34E5}" type="presParOf" srcId="{D6B12F44-E6E7-42D0-9692-0CF4E0357BB9}" destId="{A2D40870-D2EB-41D4-A46F-EC190F807729}" srcOrd="0" destOrd="0" presId="urn:microsoft.com/office/officeart/2008/layout/HexagonCluster"/>
    <dgm:cxn modelId="{5EF3CEFA-4BA8-4A2D-A462-88CA4AD1FEAB}" type="presParOf" srcId="{098FFC9C-7BE2-4495-B3EA-13A4A4A87E86}" destId="{5BB2E77F-8CD5-4E1C-B786-4BB783AE8F98}" srcOrd="7" destOrd="0" presId="urn:microsoft.com/office/officeart/2008/layout/HexagonCluster"/>
    <dgm:cxn modelId="{B48F25AE-383E-4F1A-BE25-4C8F0A6D3DA2}" type="presParOf" srcId="{5BB2E77F-8CD5-4E1C-B786-4BB783AE8F98}" destId="{4C2CD586-AFD5-457C-B4F7-13A70B8105EE}" srcOrd="0" destOrd="0" presId="urn:microsoft.com/office/officeart/2008/layout/HexagonCluster"/>
    <dgm:cxn modelId="{50DBC087-A7EF-4264-97E7-9F331936B8E0}" type="presParOf" srcId="{098FFC9C-7BE2-4495-B3EA-13A4A4A87E86}" destId="{022F1D5A-4A70-4F26-85F6-D820714E48D5}" srcOrd="8" destOrd="0" presId="urn:microsoft.com/office/officeart/2008/layout/HexagonCluster"/>
    <dgm:cxn modelId="{99253D88-7038-4A83-9C6E-D30E2A9A70AE}" type="presParOf" srcId="{022F1D5A-4A70-4F26-85F6-D820714E48D5}" destId="{EFED9401-E901-4818-A467-3B3EE97E202A}" srcOrd="0" destOrd="0" presId="urn:microsoft.com/office/officeart/2008/layout/HexagonCluster"/>
    <dgm:cxn modelId="{C99C2121-3CFD-4F1D-89C8-2DE66E22E3B3}" type="presParOf" srcId="{098FFC9C-7BE2-4495-B3EA-13A4A4A87E86}" destId="{658003BE-4C2A-4164-A08C-9C8C2AD7028A}" srcOrd="9" destOrd="0" presId="urn:microsoft.com/office/officeart/2008/layout/HexagonCluster"/>
    <dgm:cxn modelId="{17F0248F-8B4D-4898-9EB4-60ABF9051B47}" type="presParOf" srcId="{658003BE-4C2A-4164-A08C-9C8C2AD7028A}" destId="{89366EF5-41C1-4545-94A0-3A1F324CA276}" srcOrd="0" destOrd="0" presId="urn:microsoft.com/office/officeart/2008/layout/HexagonCluster"/>
    <dgm:cxn modelId="{286B9A98-C398-431E-A42F-9E0771267B3E}" type="presParOf" srcId="{098FFC9C-7BE2-4495-B3EA-13A4A4A87E86}" destId="{EB4FF68C-C3C8-4B91-9186-70CDA6F3E4DD}" srcOrd="10" destOrd="0" presId="urn:microsoft.com/office/officeart/2008/layout/HexagonCluster"/>
    <dgm:cxn modelId="{56908DB0-67E4-4AE1-A4F8-DDF2CF0951AE}" type="presParOf" srcId="{EB4FF68C-C3C8-4B91-9186-70CDA6F3E4DD}" destId="{3998CFF1-A19C-4AFB-AA01-A3361BD65981}" srcOrd="0" destOrd="0" presId="urn:microsoft.com/office/officeart/2008/layout/HexagonCluster"/>
    <dgm:cxn modelId="{AC6A1074-6106-4D3D-9994-61B7417E8879}" type="presParOf" srcId="{098FFC9C-7BE2-4495-B3EA-13A4A4A87E86}" destId="{4B0BDCFC-50F6-441A-8A09-2AEEAA13D7CC}" srcOrd="11" destOrd="0" presId="urn:microsoft.com/office/officeart/2008/layout/HexagonCluster"/>
    <dgm:cxn modelId="{8CC4CF12-504A-4FAD-92EE-3881F6FD6337}" type="presParOf" srcId="{4B0BDCFC-50F6-441A-8A09-2AEEAA13D7CC}" destId="{1FCB54AB-6289-40DC-AC53-4CC352613714}" srcOrd="0" destOrd="0" presId="urn:microsoft.com/office/officeart/2008/layout/HexagonCluster"/>
    <dgm:cxn modelId="{920401CE-4C78-4084-8674-F722D0630696}" type="presParOf" srcId="{098FFC9C-7BE2-4495-B3EA-13A4A4A87E86}" destId="{5828E9A5-538F-4220-8BBC-D65823172431}" srcOrd="12" destOrd="0" presId="urn:microsoft.com/office/officeart/2008/layout/HexagonCluster"/>
    <dgm:cxn modelId="{4273FCFA-A06C-4A2C-A828-5AA98D9BCF3F}" type="presParOf" srcId="{5828E9A5-538F-4220-8BBC-D65823172431}" destId="{7BD32DD8-2368-485B-A9AF-3D4D484EAFB0}" srcOrd="0" destOrd="0" presId="urn:microsoft.com/office/officeart/2008/layout/HexagonCluster"/>
    <dgm:cxn modelId="{B2140B85-2915-4861-B63F-8A547B78DB5B}" type="presParOf" srcId="{098FFC9C-7BE2-4495-B3EA-13A4A4A87E86}" destId="{E079E8D5-3A2C-4DDC-9EE2-5211FBEC4717}" srcOrd="13" destOrd="0" presId="urn:microsoft.com/office/officeart/2008/layout/HexagonCluster"/>
    <dgm:cxn modelId="{293C5599-AE1F-46A0-8225-34FD7B1831AD}" type="presParOf" srcId="{E079E8D5-3A2C-4DDC-9EE2-5211FBEC4717}" destId="{2443D846-27A4-4FC3-BEB6-C02919CC3E2F}" srcOrd="0" destOrd="0" presId="urn:microsoft.com/office/officeart/2008/layout/HexagonCluster"/>
    <dgm:cxn modelId="{DF565F48-B973-4BC9-B009-3FF63CF0AAB7}" type="presParOf" srcId="{098FFC9C-7BE2-4495-B3EA-13A4A4A87E86}" destId="{40F53AE5-965C-421D-8781-D54EB76FC577}" srcOrd="14" destOrd="0" presId="urn:microsoft.com/office/officeart/2008/layout/HexagonCluster"/>
    <dgm:cxn modelId="{FC03C796-9366-4703-BD08-0D8AED77BE70}" type="presParOf" srcId="{40F53AE5-965C-421D-8781-D54EB76FC577}" destId="{92DC7608-27D9-41FB-ABF5-C1F52372DEF8}" srcOrd="0" destOrd="0" presId="urn:microsoft.com/office/officeart/2008/layout/HexagonCluster"/>
    <dgm:cxn modelId="{F2B1674C-047F-4BD8-9EA5-5140B9ABA917}" type="presParOf" srcId="{098FFC9C-7BE2-4495-B3EA-13A4A4A87E86}" destId="{77061BD1-30D6-43E7-854B-A5C5E234EBF1}" srcOrd="15" destOrd="0" presId="urn:microsoft.com/office/officeart/2008/layout/HexagonCluster"/>
    <dgm:cxn modelId="{D9E941E4-905F-41BE-AC60-6A8DAACB7992}" type="presParOf" srcId="{77061BD1-30D6-43E7-854B-A5C5E234EBF1}" destId="{E63DCFD7-0CE4-47BC-946A-4C63D82F5FA7}" srcOrd="0" destOrd="0" presId="urn:microsoft.com/office/officeart/2008/layout/HexagonCluster"/>
    <dgm:cxn modelId="{5585F3F3-B674-42A2-9BBC-204F76AD0A75}" type="presParOf" srcId="{098FFC9C-7BE2-4495-B3EA-13A4A4A87E86}" destId="{BDB52AD1-9C51-4D86-9C95-A07724F66F1D}" srcOrd="16" destOrd="0" presId="urn:microsoft.com/office/officeart/2008/layout/HexagonCluster"/>
    <dgm:cxn modelId="{DA4434BC-4D2B-4D02-BBF8-3D3089CBE0A0}" type="presParOf" srcId="{BDB52AD1-9C51-4D86-9C95-A07724F66F1D}" destId="{97B5C204-6CB3-4E6F-A086-D82D887C4070}" srcOrd="0" destOrd="0" presId="urn:microsoft.com/office/officeart/2008/layout/HexagonCluster"/>
    <dgm:cxn modelId="{37AD9A69-85FB-4946-84B8-296CC009C84F}" type="presParOf" srcId="{098FFC9C-7BE2-4495-B3EA-13A4A4A87E86}" destId="{13E1A764-4205-4566-ABFA-2347C53A4292}" srcOrd="17" destOrd="0" presId="urn:microsoft.com/office/officeart/2008/layout/HexagonCluster"/>
    <dgm:cxn modelId="{466602D2-9311-434C-9B30-456637E6289C}" type="presParOf" srcId="{13E1A764-4205-4566-ABFA-2347C53A4292}" destId="{9E3F72EC-4CC4-4EA2-AB03-42A9988A9C7B}" srcOrd="0" destOrd="0" presId="urn:microsoft.com/office/officeart/2008/layout/HexagonCluster"/>
    <dgm:cxn modelId="{56D12D29-342C-4ADF-A0EF-CE0648BB74D9}" type="presParOf" srcId="{098FFC9C-7BE2-4495-B3EA-13A4A4A87E86}" destId="{B632369B-79F7-4B80-9B0A-07EDA0991A27}" srcOrd="18" destOrd="0" presId="urn:microsoft.com/office/officeart/2008/layout/HexagonCluster"/>
    <dgm:cxn modelId="{1B8BB233-B3E0-4F37-BBF8-75EBDB015C40}" type="presParOf" srcId="{B632369B-79F7-4B80-9B0A-07EDA0991A27}" destId="{9F3FADD7-3D8A-466B-A27E-1C06E35418D9}" srcOrd="0" destOrd="0" presId="urn:microsoft.com/office/officeart/2008/layout/HexagonCluster"/>
    <dgm:cxn modelId="{20926078-3295-4EB5-989F-11CB9EC81C59}" type="presParOf" srcId="{098FFC9C-7BE2-4495-B3EA-13A4A4A87E86}" destId="{AC96C1A2-D717-41A5-B13E-4085B542C2D1}" srcOrd="19" destOrd="0" presId="urn:microsoft.com/office/officeart/2008/layout/HexagonCluster"/>
    <dgm:cxn modelId="{73CBC2C9-E046-4923-B07B-3B08AE1F2815}" type="presParOf" srcId="{AC96C1A2-D717-41A5-B13E-4085B542C2D1}" destId="{43AC05CF-D171-4508-96AC-D10AEA80BAF0}" srcOrd="0" destOrd="0" presId="urn:microsoft.com/office/officeart/2008/layout/HexagonCluster"/>
    <dgm:cxn modelId="{2A71F620-8897-498B-8EDA-3B5C1E92A2FB}" type="presParOf" srcId="{098FFC9C-7BE2-4495-B3EA-13A4A4A87E86}" destId="{AE7CE4D9-C059-43AC-9512-1C8D70A39F94}" srcOrd="20" destOrd="0" presId="urn:microsoft.com/office/officeart/2008/layout/HexagonCluster"/>
    <dgm:cxn modelId="{067B2143-F179-46D0-A420-2D6BF25F4AEE}" type="presParOf" srcId="{AE7CE4D9-C059-43AC-9512-1C8D70A39F94}" destId="{EC7A2E17-0FC1-463C-AE54-EF4E8C1FB771}" srcOrd="0" destOrd="0" presId="urn:microsoft.com/office/officeart/2008/layout/HexagonCluster"/>
    <dgm:cxn modelId="{4BA44B9D-A98E-4E1B-A2CC-B9E5E74C1FA1}" type="presParOf" srcId="{098FFC9C-7BE2-4495-B3EA-13A4A4A87E86}" destId="{70F59E8A-0D6A-479A-9DB6-50678155AD1B}" srcOrd="21" destOrd="0" presId="urn:microsoft.com/office/officeart/2008/layout/HexagonCluster"/>
    <dgm:cxn modelId="{547AEEDE-1CF6-4199-AFAE-0730812A0E1D}" type="presParOf" srcId="{70F59E8A-0D6A-479A-9DB6-50678155AD1B}" destId="{212F49D3-3BDD-4880-9DB3-7A33F8E1F942}" srcOrd="0" destOrd="0" presId="urn:microsoft.com/office/officeart/2008/layout/HexagonCluster"/>
    <dgm:cxn modelId="{190B6B1F-E49E-46FA-ACAF-2B8159BD114A}" type="presParOf" srcId="{098FFC9C-7BE2-4495-B3EA-13A4A4A87E86}" destId="{E93B70FB-3187-47D0-AF22-59CA529FB3CD}" srcOrd="22" destOrd="0" presId="urn:microsoft.com/office/officeart/2008/layout/HexagonCluster"/>
    <dgm:cxn modelId="{3368FEFE-7B3A-4885-BFCE-A6B17B06CD22}" type="presParOf" srcId="{E93B70FB-3187-47D0-AF22-59CA529FB3CD}" destId="{31B6EFEF-7FD1-41A2-8320-0F54CB2E65B7}" srcOrd="0" destOrd="0" presId="urn:microsoft.com/office/officeart/2008/layout/HexagonCluster"/>
    <dgm:cxn modelId="{8743BC9B-A87D-4E30-8CFA-68594650F530}" type="presParOf" srcId="{098FFC9C-7BE2-4495-B3EA-13A4A4A87E86}" destId="{76D55BA9-9BA6-4C3D-9B41-1D4576AA8D89}" srcOrd="23" destOrd="0" presId="urn:microsoft.com/office/officeart/2008/layout/HexagonCluster"/>
    <dgm:cxn modelId="{E6DA365B-2918-4C3D-8D7C-6D1DC9531CF9}" type="presParOf" srcId="{76D55BA9-9BA6-4C3D-9B41-1D4576AA8D89}" destId="{C9CE8C06-72C9-4B90-BD1F-7EA5CDC1AF33}" srcOrd="0" destOrd="0" presId="urn:microsoft.com/office/officeart/2008/layout/HexagonCluster"/>
    <dgm:cxn modelId="{52BBF47A-1030-46ED-8C0E-AABA141629E2}" type="presParOf" srcId="{098FFC9C-7BE2-4495-B3EA-13A4A4A87E86}" destId="{665BCB81-2384-44AC-9433-6713A2AB45E8}" srcOrd="24" destOrd="0" presId="urn:microsoft.com/office/officeart/2008/layout/HexagonCluster"/>
    <dgm:cxn modelId="{88458F11-5CC0-492B-B6FD-A98F449B4B96}" type="presParOf" srcId="{665BCB81-2384-44AC-9433-6713A2AB45E8}" destId="{071C594E-437D-4138-A808-A3DB58837FF5}" srcOrd="0" destOrd="0" presId="urn:microsoft.com/office/officeart/2008/layout/HexagonCluster"/>
    <dgm:cxn modelId="{49A82E3A-EE5C-4AEC-840B-378CF22C2672}" type="presParOf" srcId="{098FFC9C-7BE2-4495-B3EA-13A4A4A87E86}" destId="{2B13DE12-49C1-4BA5-8DB5-0F1F6E81CFB1}" srcOrd="25" destOrd="0" presId="urn:microsoft.com/office/officeart/2008/layout/HexagonCluster"/>
    <dgm:cxn modelId="{A34E4C98-5F2A-462C-8CB1-DC3448392E52}" type="presParOf" srcId="{2B13DE12-49C1-4BA5-8DB5-0F1F6E81CFB1}" destId="{0FCE0959-BA27-4BFC-85A8-BB643CCB1424}" srcOrd="0" destOrd="0" presId="urn:microsoft.com/office/officeart/2008/layout/HexagonCluster"/>
    <dgm:cxn modelId="{FFB50DF1-D443-4B27-AC84-1E16101669C6}" type="presParOf" srcId="{098FFC9C-7BE2-4495-B3EA-13A4A4A87E86}" destId="{83F57434-F477-45A5-A9C4-2C19163EFDC8}" srcOrd="26" destOrd="0" presId="urn:microsoft.com/office/officeart/2008/layout/HexagonCluster"/>
    <dgm:cxn modelId="{514C6B67-6BCE-4AE9-8953-76F82882EB88}" type="presParOf" srcId="{83F57434-F477-45A5-A9C4-2C19163EFDC8}" destId="{A7CA5DF3-CA02-430C-8E3E-53EE3FB6DA3D}" srcOrd="0" destOrd="0" presId="urn:microsoft.com/office/officeart/2008/layout/HexagonCluster"/>
    <dgm:cxn modelId="{F1F9B1DC-63CC-4EFC-B1A4-ED0B1AE8E16C}" type="presParOf" srcId="{098FFC9C-7BE2-4495-B3EA-13A4A4A87E86}" destId="{2186874A-3036-458B-8BCD-E9F7D910E2BB}" srcOrd="27" destOrd="0" presId="urn:microsoft.com/office/officeart/2008/layout/HexagonCluster"/>
    <dgm:cxn modelId="{7F266403-8084-4C67-89B5-A0E9A82AB88D}" type="presParOf" srcId="{2186874A-3036-458B-8BCD-E9F7D910E2BB}" destId="{189EF853-B9E1-418B-825B-F0E6A328FBB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E524D-4B88-477F-9275-B28B970740FC}">
      <dsp:nvSpPr>
        <dsp:cNvPr id="0" name=""/>
        <dsp:cNvSpPr/>
      </dsp:nvSpPr>
      <dsp:spPr>
        <a:xfrm>
          <a:off x="1769445" y="2383220"/>
          <a:ext cx="2042292" cy="14327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effectLst/>
            </a:rPr>
            <a:t>Выведение спецодежды из активов</a:t>
          </a:r>
        </a:p>
      </dsp:txBody>
      <dsp:txXfrm>
        <a:off x="2059034" y="2586383"/>
        <a:ext cx="1463114" cy="1026453"/>
      </dsp:txXfrm>
    </dsp:sp>
    <dsp:sp modelId="{26F8CA52-DFC4-4A72-84E9-3CD1D5D5373C}">
      <dsp:nvSpPr>
        <dsp:cNvPr id="0" name=""/>
        <dsp:cNvSpPr/>
      </dsp:nvSpPr>
      <dsp:spPr>
        <a:xfrm>
          <a:off x="1837174" y="3021095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5F423C-ED97-4F01-814C-BAB63957E77A}">
      <dsp:nvSpPr>
        <dsp:cNvPr id="0" name=""/>
        <dsp:cNvSpPr/>
      </dsp:nvSpPr>
      <dsp:spPr>
        <a:xfrm>
          <a:off x="460848" y="1588316"/>
          <a:ext cx="1668593" cy="14327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F2C97-F981-4932-BB2A-BD506CC02FD8}">
      <dsp:nvSpPr>
        <dsp:cNvPr id="0" name=""/>
        <dsp:cNvSpPr/>
      </dsp:nvSpPr>
      <dsp:spPr>
        <a:xfrm>
          <a:off x="1504517" y="2830994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6429B-AE00-4BF3-89D8-D78B7DFAA846}">
      <dsp:nvSpPr>
        <dsp:cNvPr id="0" name=""/>
        <dsp:cNvSpPr/>
      </dsp:nvSpPr>
      <dsp:spPr>
        <a:xfrm>
          <a:off x="3311028" y="1583995"/>
          <a:ext cx="1668593" cy="14327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effectLst/>
            </a:rPr>
            <a:t>Автоматическая система прогнозирования</a:t>
          </a:r>
        </a:p>
      </dsp:txBody>
      <dsp:txXfrm>
        <a:off x="3569476" y="1805918"/>
        <a:ext cx="1151697" cy="988933"/>
      </dsp:txXfrm>
    </dsp:sp>
    <dsp:sp modelId="{041855D3-5862-4C8F-9394-92B8CAAFD7F4}">
      <dsp:nvSpPr>
        <dsp:cNvPr id="0" name=""/>
        <dsp:cNvSpPr/>
      </dsp:nvSpPr>
      <dsp:spPr>
        <a:xfrm>
          <a:off x="4381646" y="2823433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40870-D2EB-41D4-A46F-EC190F807729}">
      <dsp:nvSpPr>
        <dsp:cNvPr id="0" name=""/>
        <dsp:cNvSpPr/>
      </dsp:nvSpPr>
      <dsp:spPr>
        <a:xfrm>
          <a:off x="4667981" y="2356053"/>
          <a:ext cx="1668593" cy="14327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CD586-AFD5-457C-B4F7-13A70B8105EE}">
      <dsp:nvSpPr>
        <dsp:cNvPr id="0" name=""/>
        <dsp:cNvSpPr/>
      </dsp:nvSpPr>
      <dsp:spPr>
        <a:xfrm>
          <a:off x="4708995" y="3015154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D9401-E901-4818-A467-3B3EE97E202A}">
      <dsp:nvSpPr>
        <dsp:cNvPr id="0" name=""/>
        <dsp:cNvSpPr/>
      </dsp:nvSpPr>
      <dsp:spPr>
        <a:xfrm>
          <a:off x="1805429" y="796588"/>
          <a:ext cx="1807971" cy="14327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effectLst/>
            </a:rPr>
            <a:t>Равномерное распределение финансовой нагрузки в течение года</a:t>
          </a:r>
        </a:p>
      </dsp:txBody>
      <dsp:txXfrm>
        <a:off x="2075492" y="1010607"/>
        <a:ext cx="1267846" cy="1004741"/>
      </dsp:txXfrm>
    </dsp:sp>
    <dsp:sp modelId="{89366EF5-41C1-4545-94A0-3A1F324CA276}">
      <dsp:nvSpPr>
        <dsp:cNvPr id="0" name=""/>
        <dsp:cNvSpPr/>
      </dsp:nvSpPr>
      <dsp:spPr>
        <a:xfrm>
          <a:off x="2933349" y="816030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98CFF1-A19C-4AFB-AA01-A3361BD65981}">
      <dsp:nvSpPr>
        <dsp:cNvPr id="0" name=""/>
        <dsp:cNvSpPr/>
      </dsp:nvSpPr>
      <dsp:spPr>
        <a:xfrm>
          <a:off x="6069197" y="3062135"/>
          <a:ext cx="1668593" cy="14327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CB54AB-6289-40DC-AC53-4CC352613714}">
      <dsp:nvSpPr>
        <dsp:cNvPr id="0" name=""/>
        <dsp:cNvSpPr/>
      </dsp:nvSpPr>
      <dsp:spPr>
        <a:xfrm>
          <a:off x="3280162" y="634570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32DD8-2368-485B-A9AF-3D4D484EAFB0}">
      <dsp:nvSpPr>
        <dsp:cNvPr id="0" name=""/>
        <dsp:cNvSpPr/>
      </dsp:nvSpPr>
      <dsp:spPr>
        <a:xfrm>
          <a:off x="4705741" y="798463"/>
          <a:ext cx="1668593" cy="14327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effectLst/>
            </a:rPr>
            <a:t>Персонифицированная выдача СИЗ</a:t>
          </a:r>
        </a:p>
      </dsp:txBody>
      <dsp:txXfrm>
        <a:off x="4964189" y="1020386"/>
        <a:ext cx="1151697" cy="988933"/>
      </dsp:txXfrm>
    </dsp:sp>
    <dsp:sp modelId="{2443D846-27A4-4FC3-BEB6-C02919CC3E2F}">
      <dsp:nvSpPr>
        <dsp:cNvPr id="0" name=""/>
        <dsp:cNvSpPr/>
      </dsp:nvSpPr>
      <dsp:spPr>
        <a:xfrm>
          <a:off x="6112171" y="1428458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C7608-27D9-41FB-ABF5-C1F52372DEF8}">
      <dsp:nvSpPr>
        <dsp:cNvPr id="0" name=""/>
        <dsp:cNvSpPr/>
      </dsp:nvSpPr>
      <dsp:spPr>
        <a:xfrm>
          <a:off x="6073164" y="1575405"/>
          <a:ext cx="1704184" cy="14327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3DCFD7-0CE4-47BC-946A-4C63D82F5FA7}">
      <dsp:nvSpPr>
        <dsp:cNvPr id="0" name=""/>
        <dsp:cNvSpPr/>
      </dsp:nvSpPr>
      <dsp:spPr>
        <a:xfrm>
          <a:off x="6429788" y="1624500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5C204-6CB3-4E6F-A086-D82D887C4070}">
      <dsp:nvSpPr>
        <dsp:cNvPr id="0" name=""/>
        <dsp:cNvSpPr/>
      </dsp:nvSpPr>
      <dsp:spPr>
        <a:xfrm>
          <a:off x="6104209" y="15121"/>
          <a:ext cx="1668593" cy="143277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effectLst/>
            </a:rPr>
            <a:t>Оперативное  время выдачи СИЗ</a:t>
          </a:r>
        </a:p>
      </dsp:txBody>
      <dsp:txXfrm>
        <a:off x="6362657" y="237044"/>
        <a:ext cx="1151697" cy="988933"/>
      </dsp:txXfrm>
    </dsp:sp>
    <dsp:sp modelId="{9E3F72EC-4CC4-4EA2-AB03-42A9988A9C7B}">
      <dsp:nvSpPr>
        <dsp:cNvPr id="0" name=""/>
        <dsp:cNvSpPr/>
      </dsp:nvSpPr>
      <dsp:spPr>
        <a:xfrm>
          <a:off x="7548082" y="657253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FADD7-3D8A-466B-A27E-1C06E35418D9}">
      <dsp:nvSpPr>
        <dsp:cNvPr id="0" name=""/>
        <dsp:cNvSpPr/>
      </dsp:nvSpPr>
      <dsp:spPr>
        <a:xfrm>
          <a:off x="7509033" y="826818"/>
          <a:ext cx="1668593" cy="14327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email"/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C05CF-D171-4508-96AC-D10AEA80BAF0}">
      <dsp:nvSpPr>
        <dsp:cNvPr id="0" name=""/>
        <dsp:cNvSpPr/>
      </dsp:nvSpPr>
      <dsp:spPr>
        <a:xfrm>
          <a:off x="7872776" y="846274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A2E17-0FC1-463C-AE54-EF4E8C1FB771}">
      <dsp:nvSpPr>
        <dsp:cNvPr id="0" name=""/>
        <dsp:cNvSpPr/>
      </dsp:nvSpPr>
      <dsp:spPr>
        <a:xfrm>
          <a:off x="7447012" y="2322519"/>
          <a:ext cx="1826409" cy="1493958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tx1"/>
              </a:solidFill>
              <a:effectLst/>
            </a:rPr>
            <a:t>Снижение нагрузки на смежные подразделения</a:t>
          </a:r>
        </a:p>
      </dsp:txBody>
      <dsp:txXfrm>
        <a:off x="7723709" y="2548851"/>
        <a:ext cx="1273015" cy="1041294"/>
      </dsp:txXfrm>
    </dsp:sp>
    <dsp:sp modelId="{212F49D3-3BDD-4880-9DB3-7A33F8E1F942}">
      <dsp:nvSpPr>
        <dsp:cNvPr id="0" name=""/>
        <dsp:cNvSpPr/>
      </dsp:nvSpPr>
      <dsp:spPr>
        <a:xfrm>
          <a:off x="7871007" y="3650805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6EFEF-7FD1-41A2-8320-0F54CB2E65B7}">
      <dsp:nvSpPr>
        <dsp:cNvPr id="0" name=""/>
        <dsp:cNvSpPr/>
      </dsp:nvSpPr>
      <dsp:spPr>
        <a:xfrm>
          <a:off x="3353565" y="120197"/>
          <a:ext cx="1668593" cy="14327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E8C06-72C9-4B90-BD1F-7EA5CDC1AF33}">
      <dsp:nvSpPr>
        <dsp:cNvPr id="0" name=""/>
        <dsp:cNvSpPr/>
      </dsp:nvSpPr>
      <dsp:spPr>
        <a:xfrm>
          <a:off x="7561353" y="3809043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1C594E-437D-4138-A808-A3DB58837FF5}">
      <dsp:nvSpPr>
        <dsp:cNvPr id="0" name=""/>
        <dsp:cNvSpPr/>
      </dsp:nvSpPr>
      <dsp:spPr>
        <a:xfrm>
          <a:off x="3319896" y="3111829"/>
          <a:ext cx="1813244" cy="151725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effectLst/>
            </a:rPr>
            <a:t>Прозрачные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effectLst/>
            </a:rPr>
            <a:t>цены </a:t>
          </a:r>
        </a:p>
      </dsp:txBody>
      <dsp:txXfrm>
        <a:off x="3597438" y="3344065"/>
        <a:ext cx="1258160" cy="1052783"/>
      </dsp:txXfrm>
    </dsp:sp>
    <dsp:sp modelId="{0FCE0959-BA27-4BFC-85A8-BB643CCB1424}">
      <dsp:nvSpPr>
        <dsp:cNvPr id="0" name=""/>
        <dsp:cNvSpPr/>
      </dsp:nvSpPr>
      <dsp:spPr>
        <a:xfrm>
          <a:off x="3279277" y="3806342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A5DF3-CA02-430C-8E3E-53EE3FB6DA3D}">
      <dsp:nvSpPr>
        <dsp:cNvPr id="0" name=""/>
        <dsp:cNvSpPr/>
      </dsp:nvSpPr>
      <dsp:spPr>
        <a:xfrm>
          <a:off x="1867475" y="3925224"/>
          <a:ext cx="1668593" cy="14327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email"/>
          <a:srcRect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9EF853-B9E1-418B-825B-F0E6A328FBB4}">
      <dsp:nvSpPr>
        <dsp:cNvPr id="0" name=""/>
        <dsp:cNvSpPr/>
      </dsp:nvSpPr>
      <dsp:spPr>
        <a:xfrm>
          <a:off x="2931580" y="3987803"/>
          <a:ext cx="194639" cy="1679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5F9CD-EFA3-4A78-B13E-293F92E6EC9D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750BB-50BB-4EE9-BECC-48FC6723C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69025" rtl="0" eaLnBrk="1" latinLnBrk="0" hangingPunct="1">
      <a:defRPr sz="1403" kern="1200">
        <a:solidFill>
          <a:schemeClr val="tx1"/>
        </a:solidFill>
        <a:latin typeface="+mn-lt"/>
        <a:ea typeface="+mn-ea"/>
        <a:cs typeface="+mn-cs"/>
      </a:defRPr>
    </a:lvl1pPr>
    <a:lvl2pPr marL="534513" algn="l" defTabSz="1069025" rtl="0" eaLnBrk="1" latinLnBrk="0" hangingPunct="1">
      <a:defRPr sz="1403" kern="1200">
        <a:solidFill>
          <a:schemeClr val="tx1"/>
        </a:solidFill>
        <a:latin typeface="+mn-lt"/>
        <a:ea typeface="+mn-ea"/>
        <a:cs typeface="+mn-cs"/>
      </a:defRPr>
    </a:lvl2pPr>
    <a:lvl3pPr marL="1069025" algn="l" defTabSz="1069025" rtl="0" eaLnBrk="1" latinLnBrk="0" hangingPunct="1">
      <a:defRPr sz="1403" kern="1200">
        <a:solidFill>
          <a:schemeClr val="tx1"/>
        </a:solidFill>
        <a:latin typeface="+mn-lt"/>
        <a:ea typeface="+mn-ea"/>
        <a:cs typeface="+mn-cs"/>
      </a:defRPr>
    </a:lvl3pPr>
    <a:lvl4pPr marL="1603538" algn="l" defTabSz="1069025" rtl="0" eaLnBrk="1" latinLnBrk="0" hangingPunct="1">
      <a:defRPr sz="1403" kern="1200">
        <a:solidFill>
          <a:schemeClr val="tx1"/>
        </a:solidFill>
        <a:latin typeface="+mn-lt"/>
        <a:ea typeface="+mn-ea"/>
        <a:cs typeface="+mn-cs"/>
      </a:defRPr>
    </a:lvl4pPr>
    <a:lvl5pPr marL="2138050" algn="l" defTabSz="1069025" rtl="0" eaLnBrk="1" latinLnBrk="0" hangingPunct="1">
      <a:defRPr sz="1403" kern="1200">
        <a:solidFill>
          <a:schemeClr val="tx1"/>
        </a:solidFill>
        <a:latin typeface="+mn-lt"/>
        <a:ea typeface="+mn-ea"/>
        <a:cs typeface="+mn-cs"/>
      </a:defRPr>
    </a:lvl5pPr>
    <a:lvl6pPr marL="2672563" algn="l" defTabSz="1069025" rtl="0" eaLnBrk="1" latinLnBrk="0" hangingPunct="1">
      <a:defRPr sz="1403" kern="1200">
        <a:solidFill>
          <a:schemeClr val="tx1"/>
        </a:solidFill>
        <a:latin typeface="+mn-lt"/>
        <a:ea typeface="+mn-ea"/>
        <a:cs typeface="+mn-cs"/>
      </a:defRPr>
    </a:lvl6pPr>
    <a:lvl7pPr marL="3207075" algn="l" defTabSz="1069025" rtl="0" eaLnBrk="1" latinLnBrk="0" hangingPunct="1">
      <a:defRPr sz="1403" kern="1200">
        <a:solidFill>
          <a:schemeClr val="tx1"/>
        </a:solidFill>
        <a:latin typeface="+mn-lt"/>
        <a:ea typeface="+mn-ea"/>
        <a:cs typeface="+mn-cs"/>
      </a:defRPr>
    </a:lvl7pPr>
    <a:lvl8pPr marL="3741588" algn="l" defTabSz="1069025" rtl="0" eaLnBrk="1" latinLnBrk="0" hangingPunct="1">
      <a:defRPr sz="1403" kern="1200">
        <a:solidFill>
          <a:schemeClr val="tx1"/>
        </a:solidFill>
        <a:latin typeface="+mn-lt"/>
        <a:ea typeface="+mn-ea"/>
        <a:cs typeface="+mn-cs"/>
      </a:defRPr>
    </a:lvl8pPr>
    <a:lvl9pPr marL="4276100" algn="l" defTabSz="1069025" rtl="0" eaLnBrk="1" latinLnBrk="0" hangingPunct="1">
      <a:defRPr sz="14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750BB-50BB-4EE9-BECC-48FC6723CE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42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750BB-50BB-4EE9-BECC-48FC6723CE7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01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1886" y="1867577"/>
            <a:ext cx="9088041" cy="128865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772" y="3406722"/>
            <a:ext cx="7484269" cy="1536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63AB-C84D-4CE7-8F5F-DBEE0F9EBA5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8BB-7D67-43E9-8BB8-753F9A2C1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24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63AB-C84D-4CE7-8F5F-DBEE0F9EBA5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8BB-7D67-43E9-8BB8-753F9A2C1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71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1564" y="240754"/>
            <a:ext cx="2405658" cy="512956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592" y="240754"/>
            <a:ext cx="7038777" cy="51295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63AB-C84D-4CE7-8F5F-DBEE0F9EBA5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8BB-7D67-43E9-8BB8-753F9A2C1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63AB-C84D-4CE7-8F5F-DBEE0F9EBA5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8BB-7D67-43E9-8BB8-753F9A2C1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18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581" y="3863180"/>
            <a:ext cx="9088041" cy="119402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581" y="2548084"/>
            <a:ext cx="9088041" cy="131509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63AB-C84D-4CE7-8F5F-DBEE0F9EBA5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8BB-7D67-43E9-8BB8-753F9A2C1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41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592" y="1402769"/>
            <a:ext cx="4722217" cy="3967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005" y="1402769"/>
            <a:ext cx="4722217" cy="39675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63AB-C84D-4CE7-8F5F-DBEE0F9EBA5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8BB-7D67-43E9-8BB8-753F9A2C1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7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345712"/>
            <a:ext cx="4724074" cy="560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591" y="1906540"/>
            <a:ext cx="4724074" cy="34637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1294" y="1345712"/>
            <a:ext cx="4725930" cy="5608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1294" y="1906540"/>
            <a:ext cx="4725930" cy="34637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63AB-C84D-4CE7-8F5F-DBEE0F9EBA5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8BB-7D67-43E9-8BB8-753F9A2C1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56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63AB-C84D-4CE7-8F5F-DBEE0F9EBA5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8BB-7D67-43E9-8BB8-753F9A2C1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108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63AB-C84D-4CE7-8F5F-DBEE0F9EBA5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8BB-7D67-43E9-8BB8-753F9A2C1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55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3" y="239361"/>
            <a:ext cx="3517533" cy="1018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202" y="239365"/>
            <a:ext cx="5977020" cy="51309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593" y="1258042"/>
            <a:ext cx="3517533" cy="41122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63AB-C84D-4CE7-8F5F-DBEE0F9EBA5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8BB-7D67-43E9-8BB8-753F9A2C1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0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670" y="4208304"/>
            <a:ext cx="6415088" cy="4968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670" y="537171"/>
            <a:ext cx="6415088" cy="36071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670" y="4705121"/>
            <a:ext cx="6415088" cy="7055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863AB-C84D-4CE7-8F5F-DBEE0F9EBA5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D8BB-7D67-43E9-8BB8-753F9A2C1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81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91" y="240754"/>
            <a:ext cx="9622632" cy="1001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591" y="1402769"/>
            <a:ext cx="9622632" cy="3967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591" y="5572107"/>
            <a:ext cx="2494756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863AB-C84D-4CE7-8F5F-DBEE0F9EBA5C}" type="datetimeFigureOut">
              <a:rPr lang="ru-RU" smtClean="0"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036" y="5572107"/>
            <a:ext cx="3385741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466" y="5572107"/>
            <a:ext cx="2494756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D8BB-7D67-43E9-8BB8-753F9A2C1C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9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077A1EA7-4531-FB4C-9708-C0CC2BA74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7674" y="1853803"/>
            <a:ext cx="691276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Комплексные решения </a:t>
            </a:r>
          </a:p>
          <a:p>
            <a:pPr algn="r" eaLnBrk="1" hangingPunct="1">
              <a:defRPr/>
            </a:pPr>
            <a:r>
              <a:rPr lang="ru-RU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 сфере охраны труда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2034279E-AD68-2C4C-9EF3-D0FDD9FFF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962" y="3870027"/>
            <a:ext cx="4536504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ts val="2400"/>
              </a:lnSpc>
              <a:defRPr/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Багдасарян Амалия Оганесовна</a:t>
            </a:r>
          </a:p>
          <a:p>
            <a:pPr algn="r" eaLnBrk="1" hangingPunct="1">
              <a:lnSpc>
                <a:spcPts val="2400"/>
              </a:lnSpc>
              <a:defRPr/>
            </a:pPr>
            <a:endParaRPr lang="ru-RU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r" eaLnBrk="1" hangingPunct="1">
              <a:lnSpc>
                <a:spcPts val="2400"/>
              </a:lnSpc>
              <a:defRPr/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Генеральный директор</a:t>
            </a:r>
          </a:p>
          <a:p>
            <a:pPr algn="r" eaLnBrk="1" hangingPunct="1">
              <a:lnSpc>
                <a:spcPts val="2400"/>
              </a:lnSpc>
              <a:defRPr/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ООО «Восток-Сервис </a:t>
            </a:r>
            <a:r>
              <a:rPr lang="ru-RU" altLang="zh-CN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Ростов</a:t>
            </a: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»</a:t>
            </a:r>
          </a:p>
          <a:p>
            <a:pPr algn="r" eaLnBrk="1" hangingPunct="1">
              <a:lnSpc>
                <a:spcPts val="2400"/>
              </a:lnSpc>
              <a:defRPr/>
            </a:pPr>
            <a:endParaRPr lang="ru-RU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algn="r" eaLnBrk="1" hangingPunct="1">
              <a:lnSpc>
                <a:spcPts val="2400"/>
              </a:lnSpc>
              <a:defRPr/>
            </a:pPr>
            <a:r>
              <a:rPr lang="ru-RU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Апрель 2024 год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4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8;p34">
            <a:extLst>
              <a:ext uri="{FF2B5EF4-FFF2-40B4-BE49-F238E27FC236}">
                <a16:creationId xmlns:a16="http://schemas.microsoft.com/office/drawing/2014/main" id="{DD5ED2A3-080C-5AB0-82D2-A925098158FE}"/>
              </a:ext>
            </a:extLst>
          </p:cNvPr>
          <p:cNvSpPr txBox="1"/>
          <p:nvPr/>
        </p:nvSpPr>
        <p:spPr>
          <a:xfrm>
            <a:off x="880064" y="214350"/>
            <a:ext cx="8317500" cy="5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200" b="1" i="0" u="none" strike="noStrike" cap="none" dirty="0">
              <a:solidFill>
                <a:srgbClr val="115FE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79;p34">
            <a:extLst>
              <a:ext uri="{FF2B5EF4-FFF2-40B4-BE49-F238E27FC236}">
                <a16:creationId xmlns:a16="http://schemas.microsoft.com/office/drawing/2014/main" id="{6FF4DF20-CE50-717A-C1D8-CE563B4A3433}"/>
              </a:ext>
            </a:extLst>
          </p:cNvPr>
          <p:cNvSpPr txBox="1"/>
          <p:nvPr/>
        </p:nvSpPr>
        <p:spPr>
          <a:xfrm>
            <a:off x="626646" y="349597"/>
            <a:ext cx="7095524" cy="354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Аутсорсинг в сфере охраны труда   </a:t>
            </a:r>
            <a:r>
              <a:rPr lang="ru" sz="20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ru" sz="2000" b="0" i="0" u="none" strike="noStrike" cap="none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программа комплексного обеспечения работников предприятия СИЗ. </a:t>
            </a:r>
            <a:endParaRPr sz="2000" b="0" i="0" u="none" strike="noStrike" cap="none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20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Позволяет компании освободиться от непрофильных функций, оптимизировать затраты и быть уверенными в обеспеченности СИЗ и защищенности сотрудников каждый день.</a:t>
            </a:r>
            <a:endParaRPr sz="2000" b="0" i="0" u="none" strike="noStrike" cap="none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76;p34">
            <a:extLst>
              <a:ext uri="{FF2B5EF4-FFF2-40B4-BE49-F238E27FC236}">
                <a16:creationId xmlns:a16="http://schemas.microsoft.com/office/drawing/2014/main" id="{FEB69196-7362-D2D9-EB24-1578510C0D59}"/>
              </a:ext>
            </a:extLst>
          </p:cNvPr>
          <p:cNvSpPr txBox="1"/>
          <p:nvPr/>
        </p:nvSpPr>
        <p:spPr>
          <a:xfrm>
            <a:off x="616086" y="4008857"/>
            <a:ext cx="8131648" cy="55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Возможность сосредоточиться на своей профильной деятельности</a:t>
            </a:r>
            <a:endParaRPr sz="2000" b="1" i="0" u="none" strike="noStrike" cap="none" dirty="0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object 16">
            <a:extLst>
              <a:ext uri="{FF2B5EF4-FFF2-40B4-BE49-F238E27FC236}">
                <a16:creationId xmlns:a16="http://schemas.microsoft.com/office/drawing/2014/main" id="{0FF73E66-EAA8-F277-E146-63F2E993EC14}"/>
              </a:ext>
            </a:extLst>
          </p:cNvPr>
          <p:cNvGrpSpPr/>
          <p:nvPr/>
        </p:nvGrpSpPr>
        <p:grpSpPr>
          <a:xfrm>
            <a:off x="3336819" y="1471102"/>
            <a:ext cx="7354993" cy="4276504"/>
            <a:chOff x="-132935" y="1251026"/>
            <a:chExt cx="9158570" cy="4392903"/>
          </a:xfrm>
        </p:grpSpPr>
        <p:pic>
          <p:nvPicPr>
            <p:cNvPr id="11" name="object 17">
              <a:extLst>
                <a:ext uri="{FF2B5EF4-FFF2-40B4-BE49-F238E27FC236}">
                  <a16:creationId xmlns:a16="http://schemas.microsoft.com/office/drawing/2014/main" id="{0BC8AEF1-203F-B493-3FFD-DE0EE85E8DF0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4041" y="1251026"/>
              <a:ext cx="4371594" cy="3598672"/>
            </a:xfrm>
            <a:prstGeom prst="rect">
              <a:avLst/>
            </a:prstGeom>
          </p:spPr>
        </p:pic>
        <p:sp>
          <p:nvSpPr>
            <p:cNvPr id="12" name="object 18">
              <a:extLst>
                <a:ext uri="{FF2B5EF4-FFF2-40B4-BE49-F238E27FC236}">
                  <a16:creationId xmlns:a16="http://schemas.microsoft.com/office/drawing/2014/main" id="{502D3CCA-8DCE-5AA4-D4BE-115777E86E98}"/>
                </a:ext>
              </a:extLst>
            </p:cNvPr>
            <p:cNvSpPr/>
            <p:nvPr/>
          </p:nvSpPr>
          <p:spPr>
            <a:xfrm>
              <a:off x="-132935" y="4246929"/>
              <a:ext cx="1458595" cy="1397000"/>
            </a:xfrm>
            <a:custGeom>
              <a:avLst/>
              <a:gdLst/>
              <a:ahLst/>
              <a:cxnLst/>
              <a:rect l="l" t="t" r="r" b="b"/>
              <a:pathLst>
                <a:path w="1458595" h="1397000">
                  <a:moveTo>
                    <a:pt x="1004070" y="1396618"/>
                  </a:moveTo>
                  <a:lnTo>
                    <a:pt x="0" y="391972"/>
                  </a:lnTo>
                  <a:lnTo>
                    <a:pt x="1458468" y="0"/>
                  </a:lnTo>
                  <a:lnTo>
                    <a:pt x="1084569" y="1396618"/>
                  </a:lnTo>
                </a:path>
              </a:pathLst>
            </a:custGeom>
            <a:ln w="9525">
              <a:solidFill>
                <a:srgbClr val="0395FF"/>
              </a:solidFill>
            </a:ln>
          </p:spPr>
          <p:txBody>
            <a:bodyPr wrap="square" lIns="0" tIns="0" rIns="0" bIns="0" rtlCol="0"/>
            <a:lstStyle/>
            <a:p>
              <a:endParaRPr sz="2105"/>
            </a:p>
          </p:txBody>
        </p:sp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71FA9C70-EC1D-E0D3-B284-2ADBB431A1FF}"/>
                </a:ext>
              </a:extLst>
            </p:cNvPr>
            <p:cNvSpPr/>
            <p:nvPr/>
          </p:nvSpPr>
          <p:spPr>
            <a:xfrm>
              <a:off x="6469379" y="4002455"/>
              <a:ext cx="423545" cy="488950"/>
            </a:xfrm>
            <a:custGeom>
              <a:avLst/>
              <a:gdLst/>
              <a:ahLst/>
              <a:cxnLst/>
              <a:rect l="l" t="t" r="r" b="b"/>
              <a:pathLst>
                <a:path w="423545" h="488950">
                  <a:moveTo>
                    <a:pt x="423545" y="244500"/>
                  </a:moveTo>
                  <a:lnTo>
                    <a:pt x="254" y="488810"/>
                  </a:lnTo>
                  <a:lnTo>
                    <a:pt x="0" y="0"/>
                  </a:lnTo>
                  <a:lnTo>
                    <a:pt x="423545" y="244500"/>
                  </a:lnTo>
                  <a:close/>
                </a:path>
              </a:pathLst>
            </a:custGeom>
            <a:ln w="9524">
              <a:solidFill>
                <a:srgbClr val="0395FF"/>
              </a:solidFill>
            </a:ln>
          </p:spPr>
          <p:txBody>
            <a:bodyPr wrap="square" lIns="0" tIns="0" rIns="0" bIns="0" rtlCol="0"/>
            <a:lstStyle/>
            <a:p>
              <a:endParaRPr sz="2105"/>
            </a:p>
          </p:txBody>
        </p:sp>
        <p:sp>
          <p:nvSpPr>
            <p:cNvPr id="14" name="object 20">
              <a:extLst>
                <a:ext uri="{FF2B5EF4-FFF2-40B4-BE49-F238E27FC236}">
                  <a16:creationId xmlns:a16="http://schemas.microsoft.com/office/drawing/2014/main" id="{BDF4F822-65AD-075E-FD1D-00A95D7C718C}"/>
                </a:ext>
              </a:extLst>
            </p:cNvPr>
            <p:cNvSpPr/>
            <p:nvPr/>
          </p:nvSpPr>
          <p:spPr>
            <a:xfrm>
              <a:off x="2204027" y="2830829"/>
              <a:ext cx="530225" cy="657226"/>
            </a:xfrm>
            <a:custGeom>
              <a:avLst/>
              <a:gdLst/>
              <a:ahLst/>
              <a:cxnLst/>
              <a:rect l="l" t="t" r="r" b="b"/>
              <a:pathLst>
                <a:path w="530225" h="657225">
                  <a:moveTo>
                    <a:pt x="231267" y="656844"/>
                  </a:moveTo>
                  <a:lnTo>
                    <a:pt x="0" y="0"/>
                  </a:lnTo>
                  <a:lnTo>
                    <a:pt x="530225" y="98863"/>
                  </a:lnTo>
                </a:path>
                <a:path w="530225" h="657225">
                  <a:moveTo>
                    <a:pt x="530225" y="307794"/>
                  </a:moveTo>
                  <a:lnTo>
                    <a:pt x="231267" y="656844"/>
                  </a:lnTo>
                </a:path>
              </a:pathLst>
            </a:custGeom>
            <a:ln w="9525">
              <a:solidFill>
                <a:srgbClr val="0395FF"/>
              </a:solidFill>
            </a:ln>
          </p:spPr>
          <p:txBody>
            <a:bodyPr wrap="square" lIns="0" tIns="0" rIns="0" bIns="0" rtlCol="0"/>
            <a:lstStyle/>
            <a:p>
              <a:endParaRPr sz="2105"/>
            </a:p>
          </p:txBody>
        </p:sp>
      </p:grpSp>
    </p:spTree>
    <p:extLst>
      <p:ext uri="{BB962C8B-B14F-4D97-AF65-F5344CB8AC3E}">
        <p14:creationId xmlns:p14="http://schemas.microsoft.com/office/powerpoint/2010/main" val="1964375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A02A1E9-AD4A-C914-5B22-933489D65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70" y="197619"/>
            <a:ext cx="930054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3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58;p68">
            <a:extLst>
              <a:ext uri="{FF2B5EF4-FFF2-40B4-BE49-F238E27FC236}">
                <a16:creationId xmlns:a16="http://schemas.microsoft.com/office/drawing/2014/main" id="{C703B040-28B6-4E43-3D55-E53FEDF8E32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b="52157"/>
          <a:stretch/>
        </p:blipFill>
        <p:spPr>
          <a:xfrm>
            <a:off x="810546" y="699163"/>
            <a:ext cx="2304256" cy="151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362;p68">
            <a:extLst>
              <a:ext uri="{FF2B5EF4-FFF2-40B4-BE49-F238E27FC236}">
                <a16:creationId xmlns:a16="http://schemas.microsoft.com/office/drawing/2014/main" id="{C2A9E0A9-B1AF-CB5D-EB6D-39E38B4D1F1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9989"/>
          <a:stretch/>
        </p:blipFill>
        <p:spPr>
          <a:xfrm>
            <a:off x="3403528" y="699163"/>
            <a:ext cx="209807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70;p68">
            <a:extLst>
              <a:ext uri="{FF2B5EF4-FFF2-40B4-BE49-F238E27FC236}">
                <a16:creationId xmlns:a16="http://schemas.microsoft.com/office/drawing/2014/main" id="{BF0A2D26-ADDD-D869-CCDD-C6A513B34F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2126" y="689018"/>
            <a:ext cx="2032838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51;p68">
            <a:extLst>
              <a:ext uri="{FF2B5EF4-FFF2-40B4-BE49-F238E27FC236}">
                <a16:creationId xmlns:a16="http://schemas.microsoft.com/office/drawing/2014/main" id="{6E85516B-ABD3-A84E-60E5-F878E080CA2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38442" y="701615"/>
            <a:ext cx="2104846" cy="15130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83;p69">
            <a:extLst>
              <a:ext uri="{FF2B5EF4-FFF2-40B4-BE49-F238E27FC236}">
                <a16:creationId xmlns:a16="http://schemas.microsoft.com/office/drawing/2014/main" id="{B85FD132-82EB-5F78-1BBA-2271010F1B4B}"/>
              </a:ext>
            </a:extLst>
          </p:cNvPr>
          <p:cNvSpPr txBox="1"/>
          <p:nvPr/>
        </p:nvSpPr>
        <p:spPr>
          <a:xfrm>
            <a:off x="665386" y="2273194"/>
            <a:ext cx="5686317" cy="3512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ru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100% обеспечение работников СИЗ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ru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Повышается культура безопасности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ru" sz="2000" b="1" dirty="0">
                <a:solidFill>
                  <a:srgbClr val="000000"/>
                </a:solidFill>
                <a:latin typeface="Arial"/>
                <a:ea typeface="Calibri"/>
                <a:cs typeface="Arial"/>
                <a:sym typeface="Arial"/>
              </a:rPr>
              <a:t> </a:t>
            </a:r>
            <a:r>
              <a:rPr lang="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Повышается лояльность персонала</a:t>
            </a:r>
            <a:endParaRPr lang="ru"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Улучшается имидж компании</a:t>
            </a:r>
            <a:endParaRPr lang="ru"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Становятся прозрачными учет и планирование</a:t>
            </a:r>
            <a:endParaRPr lang="ru"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ru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Оптимизируются затраты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87;p69">
            <a:extLst>
              <a:ext uri="{FF2B5EF4-FFF2-40B4-BE49-F238E27FC236}">
                <a16:creationId xmlns:a16="http://schemas.microsoft.com/office/drawing/2014/main" id="{9F2B571E-17EF-5C2E-71B7-FEC8E3496FAB}"/>
              </a:ext>
            </a:extLst>
          </p:cNvPr>
          <p:cNvSpPr/>
          <p:nvPr/>
        </p:nvSpPr>
        <p:spPr>
          <a:xfrm>
            <a:off x="6858074" y="3365971"/>
            <a:ext cx="3600400" cy="19187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DEEFFF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dist="104775" dir="6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388;p69">
            <a:extLst>
              <a:ext uri="{FF2B5EF4-FFF2-40B4-BE49-F238E27FC236}">
                <a16:creationId xmlns:a16="http://schemas.microsoft.com/office/drawing/2014/main" id="{56392EDB-DB43-1040-8A94-CAB722ABC819}"/>
              </a:ext>
            </a:extLst>
          </p:cNvPr>
          <p:cNvSpPr txBox="1"/>
          <p:nvPr/>
        </p:nvSpPr>
        <p:spPr>
          <a:xfrm>
            <a:off x="7162569" y="2890419"/>
            <a:ext cx="3197182" cy="1696500"/>
          </a:xfrm>
          <a:prstGeom prst="rect">
            <a:avLst/>
          </a:prstGeom>
          <a:noFill/>
          <a:ln>
            <a:noFill/>
          </a:ln>
          <a:effectLst>
            <a:outerShdw blurRad="34290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lang="ru" sz="2000" b="1" dirty="0">
                <a:solidFill>
                  <a:srgbClr val="115FE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 b="1" i="0" u="none" strike="noStrike" cap="none" dirty="0">
              <a:solidFill>
                <a:srgbClr val="115FE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" sz="20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Высвобождение ресурсов</a:t>
            </a:r>
            <a:r>
              <a:rPr lang="ru" sz="2000" b="1" i="0" u="none" strike="noStrike" cap="none" dirty="0">
                <a:solidFill>
                  <a:srgbClr val="115FE9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2000" b="1" i="0" u="none" strike="noStrike" cap="none" dirty="0">
              <a:solidFill>
                <a:srgbClr val="115FE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2000" b="0" i="0" u="none" strike="noStrike" cap="none" dirty="0">
                <a:solidFill>
                  <a:srgbClr val="0396FF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" sz="2000" b="0" i="0" u="none" strike="noStrike" cap="none" dirty="0">
                <a:solidFill>
                  <a:srgbClr val="4D515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" sz="2000" b="1" i="0" u="none" strike="noStrike" cap="none" dirty="0">
                <a:solidFill>
                  <a:srgbClr val="4D5156"/>
                </a:solidFill>
                <a:latin typeface="Calibri"/>
                <a:ea typeface="Calibri"/>
                <a:cs typeface="Calibri"/>
                <a:sym typeface="Calibri"/>
              </a:rPr>
              <a:t>организационных;</a:t>
            </a:r>
            <a:endParaRPr sz="2000" b="1" i="0" u="none" strike="noStrike" cap="none" dirty="0">
              <a:solidFill>
                <a:srgbClr val="4D51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2000" b="1" i="0" u="none" strike="noStrike" cap="none" dirty="0">
                <a:solidFill>
                  <a:srgbClr val="95CDFF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" sz="2000" b="1" i="0" u="none" strike="noStrike" cap="none" dirty="0">
                <a:solidFill>
                  <a:srgbClr val="4D5156"/>
                </a:solidFill>
                <a:latin typeface="Calibri"/>
                <a:ea typeface="Calibri"/>
                <a:cs typeface="Calibri"/>
                <a:sym typeface="Calibri"/>
              </a:rPr>
              <a:t>финансовых;</a:t>
            </a:r>
            <a:endParaRPr sz="2000" b="1" i="0" u="none" strike="noStrike" cap="none" dirty="0">
              <a:solidFill>
                <a:srgbClr val="4D515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" sz="2000" b="1" i="0" u="none" strike="noStrike" cap="none" dirty="0">
                <a:solidFill>
                  <a:srgbClr val="95CDFF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" sz="2000" b="1" i="0" u="none" strike="noStrike" cap="none" dirty="0">
                <a:solidFill>
                  <a:srgbClr val="4D5156"/>
                </a:solidFill>
                <a:latin typeface="Calibri"/>
                <a:ea typeface="Calibri"/>
                <a:cs typeface="Calibri"/>
                <a:sym typeface="Calibri"/>
              </a:rPr>
              <a:t> человеческих.</a:t>
            </a:r>
            <a:endParaRPr sz="2000" b="1" i="0" u="none" strike="noStrike" cap="none" dirty="0">
              <a:solidFill>
                <a:srgbClr val="4D515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CustomShape 1">
            <a:extLst>
              <a:ext uri="{FF2B5EF4-FFF2-40B4-BE49-F238E27FC236}">
                <a16:creationId xmlns:a16="http://schemas.microsoft.com/office/drawing/2014/main" id="{EBEE9533-3978-37D9-0351-6F8E8A756764}"/>
              </a:ext>
            </a:extLst>
          </p:cNvPr>
          <p:cNvSpPr/>
          <p:nvPr/>
        </p:nvSpPr>
        <p:spPr>
          <a:xfrm>
            <a:off x="1425389" y="30073"/>
            <a:ext cx="7841034" cy="658945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  <a:ea typeface="DejaVu Sans"/>
              </a:rPr>
              <a:t>Преимущества аутсорсинга</a:t>
            </a:r>
            <a:endParaRPr lang="ru-RU" sz="3200" b="1" strike="noStrike" spc="-1" dirty="0">
              <a:solidFill>
                <a:schemeClr val="accent1">
                  <a:lumMod val="75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3573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089CCAC-B2A8-A4C1-05F0-F3F0FAF81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7244934"/>
              </p:ext>
            </p:extLst>
          </p:nvPr>
        </p:nvGraphicFramePr>
        <p:xfrm>
          <a:off x="521370" y="125611"/>
          <a:ext cx="96490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54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84;p45">
            <a:extLst>
              <a:ext uri="{FF2B5EF4-FFF2-40B4-BE49-F238E27FC236}">
                <a16:creationId xmlns:a16="http://schemas.microsoft.com/office/drawing/2014/main" id="{28D1EBF1-C5DD-B6F1-EC2A-6A5FA6B19832}"/>
              </a:ext>
            </a:extLst>
          </p:cNvPr>
          <p:cNvSpPr txBox="1"/>
          <p:nvPr/>
        </p:nvSpPr>
        <p:spPr>
          <a:xfrm>
            <a:off x="1030886" y="740657"/>
            <a:ext cx="5627288" cy="4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ru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Центр выдачи СИЗ на территории клиента</a:t>
            </a:r>
            <a:endParaRPr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50;p38">
            <a:extLst>
              <a:ext uri="{FF2B5EF4-FFF2-40B4-BE49-F238E27FC236}">
                <a16:creationId xmlns:a16="http://schemas.microsoft.com/office/drawing/2014/main" id="{A06E3E2F-B62F-48E0-6BB3-6D3E5BF4195A}"/>
              </a:ext>
            </a:extLst>
          </p:cNvPr>
          <p:cNvSpPr txBox="1"/>
          <p:nvPr/>
        </p:nvSpPr>
        <p:spPr>
          <a:xfrm>
            <a:off x="953418" y="1567527"/>
            <a:ext cx="7556592" cy="56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9998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</a:pPr>
            <a:r>
              <a:rPr lang="ru" sz="20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Создание системы данных</a:t>
            </a:r>
            <a:endParaRPr sz="20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13;p49">
            <a:extLst>
              <a:ext uri="{FF2B5EF4-FFF2-40B4-BE49-F238E27FC236}">
                <a16:creationId xmlns:a16="http://schemas.microsoft.com/office/drawing/2014/main" id="{DDFC67CC-0559-8E6B-3F3A-BD31E3FB10FD}"/>
              </a:ext>
            </a:extLst>
          </p:cNvPr>
          <p:cNvSpPr txBox="1"/>
          <p:nvPr/>
        </p:nvSpPr>
        <p:spPr>
          <a:xfrm>
            <a:off x="5641461" y="3517608"/>
            <a:ext cx="4956158" cy="1939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" sz="2000" i="0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lang="ru-RU"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ru-RU" altLang="ru-RU" sz="2000" dirty="0"/>
              <a:t>Рамки с антеннами для </a:t>
            </a:r>
            <a:r>
              <a:rPr lang="en-US" altLang="ru-RU" sz="2000" dirty="0"/>
              <a:t>RFID </a:t>
            </a:r>
            <a:r>
              <a:rPr lang="ru-RU" altLang="ru-RU" sz="2000" dirty="0"/>
              <a:t>меток. </a:t>
            </a:r>
            <a:endParaRPr lang="ru-RU" sz="2000" dirty="0"/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Стирка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Ремонт</a:t>
            </a:r>
            <a:r>
              <a:rPr lang="ru-RU"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Маркировка</a:t>
            </a:r>
          </a:p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Обучение</a:t>
            </a:r>
            <a:endParaRPr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0EC2AE-3BF2-9624-DCA8-30FD92F961A3}"/>
              </a:ext>
            </a:extLst>
          </p:cNvPr>
          <p:cNvSpPr txBox="1"/>
          <p:nvPr/>
        </p:nvSpPr>
        <p:spPr>
          <a:xfrm>
            <a:off x="698753" y="129937"/>
            <a:ext cx="689925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800" b="1" i="0">
                <a:solidFill>
                  <a:schemeClr val="tx2"/>
                </a:solidFill>
              </a:defRPr>
            </a:lvl1pPr>
          </a:lstStyle>
          <a:p>
            <a:r>
              <a:rPr lang="ru-RU" sz="2400" dirty="0"/>
              <a:t>ДОПОЛНИТЕЛЬНЫЕ ВОЗМОЖНОСТИ</a:t>
            </a:r>
          </a:p>
        </p:txBody>
      </p:sp>
      <p:pic>
        <p:nvPicPr>
          <p:cNvPr id="16" name="object 9">
            <a:extLst>
              <a:ext uri="{FF2B5EF4-FFF2-40B4-BE49-F238E27FC236}">
                <a16:creationId xmlns:a16="http://schemas.microsoft.com/office/drawing/2014/main" id="{4F7B7752-06A3-2592-53E6-F63CABF91CD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378" y="2541539"/>
            <a:ext cx="3888432" cy="3391586"/>
          </a:xfrm>
          <a:prstGeom prst="rect">
            <a:avLst/>
          </a:prstGeom>
        </p:spPr>
      </p:pic>
      <p:pic>
        <p:nvPicPr>
          <p:cNvPr id="17" name="object 8">
            <a:extLst>
              <a:ext uri="{FF2B5EF4-FFF2-40B4-BE49-F238E27FC236}">
                <a16:creationId xmlns:a16="http://schemas.microsoft.com/office/drawing/2014/main" id="{62F07B9E-C54E-597E-F50D-97DDB68C1DA7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011" y="129978"/>
            <a:ext cx="2967744" cy="3255151"/>
          </a:xfrm>
          <a:prstGeom prst="rect">
            <a:avLst/>
          </a:prstGeom>
        </p:spPr>
      </p:pic>
      <p:sp>
        <p:nvSpPr>
          <p:cNvPr id="18" name="Google Shape;813;p49">
            <a:extLst>
              <a:ext uri="{FF2B5EF4-FFF2-40B4-BE49-F238E27FC236}">
                <a16:creationId xmlns:a16="http://schemas.microsoft.com/office/drawing/2014/main" id="{7D83C5BB-A76C-3EA4-A47A-2E2008D6B3F3}"/>
              </a:ext>
            </a:extLst>
          </p:cNvPr>
          <p:cNvSpPr txBox="1"/>
          <p:nvPr/>
        </p:nvSpPr>
        <p:spPr>
          <a:xfrm>
            <a:off x="1030886" y="2002784"/>
            <a:ext cx="6908586" cy="48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Автоматизация  и цифровизация бизнес-процессов</a:t>
            </a:r>
            <a:endParaRPr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684;p45">
            <a:extLst>
              <a:ext uri="{FF2B5EF4-FFF2-40B4-BE49-F238E27FC236}">
                <a16:creationId xmlns:a16="http://schemas.microsoft.com/office/drawing/2014/main" id="{6AB25F4E-2850-4F95-6B2B-53F67EC1E9CE}"/>
              </a:ext>
            </a:extLst>
          </p:cNvPr>
          <p:cNvSpPr txBox="1"/>
          <p:nvPr/>
        </p:nvSpPr>
        <p:spPr>
          <a:xfrm>
            <a:off x="1049998" y="1175914"/>
            <a:ext cx="5627288" cy="45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r>
              <a:rPr lang="ru" sz="20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Неснижаемый товарный запас</a:t>
            </a:r>
            <a:endParaRPr sz="20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684;p45">
            <a:extLst>
              <a:ext uri="{FF2B5EF4-FFF2-40B4-BE49-F238E27FC236}">
                <a16:creationId xmlns:a16="http://schemas.microsoft.com/office/drawing/2014/main" id="{99519CE6-B932-4E0A-7D36-14DBC286BF04}"/>
              </a:ext>
            </a:extLst>
          </p:cNvPr>
          <p:cNvSpPr txBox="1"/>
          <p:nvPr/>
        </p:nvSpPr>
        <p:spPr>
          <a:xfrm>
            <a:off x="665386" y="931808"/>
            <a:ext cx="576064" cy="384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</a:pPr>
            <a:endParaRPr sz="2000" b="1" i="0" u="none" strike="noStrike" cap="none" dirty="0">
              <a:highlight>
                <a:srgbClr val="00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Стрелка: вправо с вырезом 1">
            <a:extLst>
              <a:ext uri="{FF2B5EF4-FFF2-40B4-BE49-F238E27FC236}">
                <a16:creationId xmlns:a16="http://schemas.microsoft.com/office/drawing/2014/main" id="{CAF8AD0D-0192-BE47-D73A-B9E683EDF18C}"/>
              </a:ext>
            </a:extLst>
          </p:cNvPr>
          <p:cNvSpPr/>
          <p:nvPr/>
        </p:nvSpPr>
        <p:spPr>
          <a:xfrm>
            <a:off x="665386" y="899998"/>
            <a:ext cx="403724" cy="16643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трелка: вправо с вырезом 18">
            <a:extLst>
              <a:ext uri="{FF2B5EF4-FFF2-40B4-BE49-F238E27FC236}">
                <a16:creationId xmlns:a16="http://schemas.microsoft.com/office/drawing/2014/main" id="{07F78CED-49D1-605F-BE1A-3781CF4A6597}"/>
              </a:ext>
            </a:extLst>
          </p:cNvPr>
          <p:cNvSpPr/>
          <p:nvPr/>
        </p:nvSpPr>
        <p:spPr>
          <a:xfrm>
            <a:off x="665386" y="1309851"/>
            <a:ext cx="403724" cy="16643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: вправо с вырезом 19">
            <a:extLst>
              <a:ext uri="{FF2B5EF4-FFF2-40B4-BE49-F238E27FC236}">
                <a16:creationId xmlns:a16="http://schemas.microsoft.com/office/drawing/2014/main" id="{43978F23-A96A-95BE-F59B-5BE6612DF536}"/>
              </a:ext>
            </a:extLst>
          </p:cNvPr>
          <p:cNvSpPr/>
          <p:nvPr/>
        </p:nvSpPr>
        <p:spPr>
          <a:xfrm>
            <a:off x="665386" y="1762713"/>
            <a:ext cx="403724" cy="16643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: вправо с вырезом 20">
            <a:extLst>
              <a:ext uri="{FF2B5EF4-FFF2-40B4-BE49-F238E27FC236}">
                <a16:creationId xmlns:a16="http://schemas.microsoft.com/office/drawing/2014/main" id="{78A7CF2A-AEE6-8B1D-C431-9FF7ACA5D63E}"/>
              </a:ext>
            </a:extLst>
          </p:cNvPr>
          <p:cNvSpPr/>
          <p:nvPr/>
        </p:nvSpPr>
        <p:spPr>
          <a:xfrm>
            <a:off x="5144044" y="3651799"/>
            <a:ext cx="403724" cy="16643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вправо с вырезом 21">
            <a:extLst>
              <a:ext uri="{FF2B5EF4-FFF2-40B4-BE49-F238E27FC236}">
                <a16:creationId xmlns:a16="http://schemas.microsoft.com/office/drawing/2014/main" id="{107C0A26-DF6B-D5D4-E66F-67C55523FAED}"/>
              </a:ext>
            </a:extLst>
          </p:cNvPr>
          <p:cNvSpPr/>
          <p:nvPr/>
        </p:nvSpPr>
        <p:spPr>
          <a:xfrm>
            <a:off x="5144044" y="4154115"/>
            <a:ext cx="403724" cy="16643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вправо с вырезом 22">
            <a:extLst>
              <a:ext uri="{FF2B5EF4-FFF2-40B4-BE49-F238E27FC236}">
                <a16:creationId xmlns:a16="http://schemas.microsoft.com/office/drawing/2014/main" id="{E9994EE2-7665-24DA-1831-83799665D0C2}"/>
              </a:ext>
            </a:extLst>
          </p:cNvPr>
          <p:cNvSpPr/>
          <p:nvPr/>
        </p:nvSpPr>
        <p:spPr>
          <a:xfrm>
            <a:off x="5144044" y="4671585"/>
            <a:ext cx="403724" cy="16643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вправо с вырезом 24">
            <a:extLst>
              <a:ext uri="{FF2B5EF4-FFF2-40B4-BE49-F238E27FC236}">
                <a16:creationId xmlns:a16="http://schemas.microsoft.com/office/drawing/2014/main" id="{866C0702-BBED-984A-BF70-E83D76DEB63A}"/>
              </a:ext>
            </a:extLst>
          </p:cNvPr>
          <p:cNvSpPr/>
          <p:nvPr/>
        </p:nvSpPr>
        <p:spPr>
          <a:xfrm>
            <a:off x="5146354" y="5104772"/>
            <a:ext cx="403724" cy="16643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: вправо с вырезом 25">
            <a:extLst>
              <a:ext uri="{FF2B5EF4-FFF2-40B4-BE49-F238E27FC236}">
                <a16:creationId xmlns:a16="http://schemas.microsoft.com/office/drawing/2014/main" id="{B75237E3-FBD0-75E1-8924-1DE9A0753D16}"/>
              </a:ext>
            </a:extLst>
          </p:cNvPr>
          <p:cNvSpPr/>
          <p:nvPr/>
        </p:nvSpPr>
        <p:spPr>
          <a:xfrm>
            <a:off x="5144044" y="5526211"/>
            <a:ext cx="403724" cy="16643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: вправо с вырезом 26">
            <a:extLst>
              <a:ext uri="{FF2B5EF4-FFF2-40B4-BE49-F238E27FC236}">
                <a16:creationId xmlns:a16="http://schemas.microsoft.com/office/drawing/2014/main" id="{E201D049-1E45-3C4C-D484-33A18411E1B9}"/>
              </a:ext>
            </a:extLst>
          </p:cNvPr>
          <p:cNvSpPr/>
          <p:nvPr/>
        </p:nvSpPr>
        <p:spPr>
          <a:xfrm>
            <a:off x="665386" y="2180723"/>
            <a:ext cx="403724" cy="16643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83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75;p69">
            <a:extLst>
              <a:ext uri="{FF2B5EF4-FFF2-40B4-BE49-F238E27FC236}">
                <a16:creationId xmlns:a16="http://schemas.microsoft.com/office/drawing/2014/main" id="{55700121-332D-CC22-A327-A3459F323C1D}"/>
              </a:ext>
            </a:extLst>
          </p:cNvPr>
          <p:cNvSpPr/>
          <p:nvPr/>
        </p:nvSpPr>
        <p:spPr>
          <a:xfrm rot="-5400000">
            <a:off x="5606750" y="18900"/>
            <a:ext cx="5124600" cy="5086800"/>
          </a:xfrm>
          <a:prstGeom prst="rtTriangle">
            <a:avLst/>
          </a:prstGeom>
          <a:solidFill>
            <a:srgbClr val="8FC7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object 13">
            <a:extLst>
              <a:ext uri="{FF2B5EF4-FFF2-40B4-BE49-F238E27FC236}">
                <a16:creationId xmlns:a16="http://schemas.microsoft.com/office/drawing/2014/main" id="{09CC2AEC-59A9-93C7-ADDA-13D32BF8AB16}"/>
              </a:ext>
            </a:extLst>
          </p:cNvPr>
          <p:cNvGrpSpPr/>
          <p:nvPr/>
        </p:nvGrpSpPr>
        <p:grpSpPr>
          <a:xfrm>
            <a:off x="7794178" y="125611"/>
            <a:ext cx="2683972" cy="3044982"/>
            <a:chOff x="-4762" y="1304188"/>
            <a:chExt cx="3491865" cy="3220085"/>
          </a:xfrm>
        </p:grpSpPr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BB84A340-5874-BC9F-B2BF-73A141AA6A22}"/>
                </a:ext>
              </a:extLst>
            </p:cNvPr>
            <p:cNvSpPr/>
            <p:nvPr/>
          </p:nvSpPr>
          <p:spPr>
            <a:xfrm>
              <a:off x="2931286" y="1388999"/>
              <a:ext cx="551180" cy="601345"/>
            </a:xfrm>
            <a:custGeom>
              <a:avLst/>
              <a:gdLst/>
              <a:ahLst/>
              <a:cxnLst/>
              <a:rect l="l" t="t" r="r" b="b"/>
              <a:pathLst>
                <a:path w="551179" h="601344">
                  <a:moveTo>
                    <a:pt x="550672" y="0"/>
                  </a:moveTo>
                  <a:lnTo>
                    <a:pt x="0" y="247014"/>
                  </a:lnTo>
                  <a:lnTo>
                    <a:pt x="488568" y="601218"/>
                  </a:lnTo>
                  <a:lnTo>
                    <a:pt x="550672" y="0"/>
                  </a:lnTo>
                  <a:close/>
                </a:path>
              </a:pathLst>
            </a:custGeom>
            <a:ln w="9525">
              <a:solidFill>
                <a:srgbClr val="0395FF"/>
              </a:solidFill>
            </a:ln>
          </p:spPr>
          <p:txBody>
            <a:bodyPr wrap="square" lIns="0" tIns="0" rIns="0" bIns="0" rtlCol="0"/>
            <a:lstStyle/>
            <a:p>
              <a:endParaRPr sz="2105"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8DD26D53-7889-593D-2FEB-2A6B353FDCD0}"/>
                </a:ext>
              </a:extLst>
            </p:cNvPr>
            <p:cNvSpPr/>
            <p:nvPr/>
          </p:nvSpPr>
          <p:spPr>
            <a:xfrm>
              <a:off x="0" y="3248171"/>
              <a:ext cx="1078865" cy="1271270"/>
            </a:xfrm>
            <a:custGeom>
              <a:avLst/>
              <a:gdLst/>
              <a:ahLst/>
              <a:cxnLst/>
              <a:rect l="l" t="t" r="r" b="b"/>
              <a:pathLst>
                <a:path w="1078865" h="1271270">
                  <a:moveTo>
                    <a:pt x="1078306" y="453751"/>
                  </a:moveTo>
                  <a:lnTo>
                    <a:pt x="0" y="0"/>
                  </a:lnTo>
                </a:path>
                <a:path w="1078865" h="1271270">
                  <a:moveTo>
                    <a:pt x="0" y="1270350"/>
                  </a:moveTo>
                  <a:lnTo>
                    <a:pt x="106" y="1271200"/>
                  </a:lnTo>
                  <a:lnTo>
                    <a:pt x="1078306" y="453751"/>
                  </a:lnTo>
                </a:path>
              </a:pathLst>
            </a:custGeom>
            <a:ln w="9525">
              <a:solidFill>
                <a:srgbClr val="0395FF"/>
              </a:solidFill>
            </a:ln>
          </p:spPr>
          <p:txBody>
            <a:bodyPr wrap="square" lIns="0" tIns="0" rIns="0" bIns="0" rtlCol="0"/>
            <a:lstStyle/>
            <a:p>
              <a:endParaRPr sz="2105"/>
            </a:p>
          </p:txBody>
        </p:sp>
        <p:pic>
          <p:nvPicPr>
            <p:cNvPr id="22" name="object 16">
              <a:extLst>
                <a:ext uri="{FF2B5EF4-FFF2-40B4-BE49-F238E27FC236}">
                  <a16:creationId xmlns:a16="http://schemas.microsoft.com/office/drawing/2014/main" id="{C8E8F6E2-7C16-FAED-153A-BCE58EBF9AD8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4129" y="1304188"/>
              <a:ext cx="3116072" cy="2842641"/>
            </a:xfrm>
            <a:prstGeom prst="rect">
              <a:avLst/>
            </a:prstGeom>
          </p:spPr>
        </p:pic>
      </p:grpSp>
      <p:pic>
        <p:nvPicPr>
          <p:cNvPr id="5" name="Рисунок 8" descr="cid:image001.png@01D327C3.ECD7D4B0">
            <a:extLst>
              <a:ext uri="{FF2B5EF4-FFF2-40B4-BE49-F238E27FC236}">
                <a16:creationId xmlns:a16="http://schemas.microsoft.com/office/drawing/2014/main" id="{CC769CF6-8AB1-BA93-27FF-F992E01B4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952" y="1292373"/>
            <a:ext cx="1633537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AA0129-491B-6164-5F4C-4E36B98E07B5}"/>
              </a:ext>
            </a:extLst>
          </p:cNvPr>
          <p:cNvSpPr/>
          <p:nvPr/>
        </p:nvSpPr>
        <p:spPr>
          <a:xfrm>
            <a:off x="966978" y="985212"/>
            <a:ext cx="2495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ИНФОРМАЦИОННЫЙ КИОСК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952DCA-017B-2FA8-DE4E-C29996D2F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474" y="1775467"/>
            <a:ext cx="1472182" cy="267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0619D2-216A-20C7-8D89-CC7663AED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60" y="3005931"/>
            <a:ext cx="1312526" cy="2703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CDE315-B8AA-0192-0883-3BD549FB7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01" y="1998740"/>
            <a:ext cx="1439545" cy="268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AF4A65E-6068-CDE1-3F60-D988D3EF395D}"/>
              </a:ext>
            </a:extLst>
          </p:cNvPr>
          <p:cNvSpPr/>
          <p:nvPr/>
        </p:nvSpPr>
        <p:spPr>
          <a:xfrm>
            <a:off x="5287360" y="1343126"/>
            <a:ext cx="2495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2"/>
                </a:solidFill>
              </a:rPr>
              <a:t>ВЕНДИНГОВЫЕ АВТОМАТЫ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EE4B0C-2483-0CA1-0CF2-3932D4E2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52" y="4077915"/>
            <a:ext cx="583603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 Выдача СИЗ по нормам;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 Выдача «дежурных» СИЗ (сверх нормы) 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 Прием в стирку;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 Получение чистой спецодежды в </a:t>
            </a:r>
            <a:r>
              <a:rPr lang="ru-RU" altLang="ru-RU" sz="2000" dirty="0" err="1">
                <a:latin typeface="+mn-lt"/>
                <a:cs typeface="Times New Roman" panose="02020603050405020304" pitchFamily="18" charset="0"/>
              </a:rPr>
              <a:t>постамате</a:t>
            </a: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+mn-lt"/>
                <a:cs typeface="Times New Roman" panose="02020603050405020304" pitchFamily="18" charset="0"/>
              </a:rPr>
              <a:t> Выдача гостевых комплектов СИЗ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B01397-9382-3984-B2B3-68A18C5552CC}"/>
              </a:ext>
            </a:extLst>
          </p:cNvPr>
          <p:cNvSpPr txBox="1"/>
          <p:nvPr/>
        </p:nvSpPr>
        <p:spPr>
          <a:xfrm>
            <a:off x="1300012" y="221986"/>
            <a:ext cx="689925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400" b="1" i="1">
                <a:solidFill>
                  <a:schemeClr val="tx2"/>
                </a:solidFill>
              </a:defRPr>
            </a:lvl1pPr>
          </a:lstStyle>
          <a:p>
            <a:pPr algn="ctr"/>
            <a:r>
              <a:rPr lang="ru-RU" sz="2000" i="0" dirty="0"/>
              <a:t>АВТОМАТИЗАЦИЯ ПО ОБСЛУЖИВАНИЮ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320902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0D20958A-EE8C-2D13-6F8B-565B9BD556C5}"/>
              </a:ext>
            </a:extLst>
          </p:cNvPr>
          <p:cNvGrpSpPr/>
          <p:nvPr/>
        </p:nvGrpSpPr>
        <p:grpSpPr>
          <a:xfrm>
            <a:off x="1219512" y="3296342"/>
            <a:ext cx="4680520" cy="1034422"/>
            <a:chOff x="1135" y="1911"/>
            <a:chExt cx="7285" cy="1159"/>
          </a:xfrm>
        </p:grpSpPr>
        <p:sp>
          <p:nvSpPr>
            <p:cNvPr id="5" name="Rectangle 19460">
              <a:extLst>
                <a:ext uri="{FF2B5EF4-FFF2-40B4-BE49-F238E27FC236}">
                  <a16:creationId xmlns:a16="http://schemas.microsoft.com/office/drawing/2014/main" id="{D0DD5701-6FE0-812B-DAA4-9834CD88FAFD}"/>
                </a:ext>
              </a:extLst>
            </p:cNvPr>
            <p:cNvSpPr/>
            <p:nvPr/>
          </p:nvSpPr>
          <p:spPr>
            <a:xfrm>
              <a:off x="1135" y="1911"/>
              <a:ext cx="1254" cy="1159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en-US" altLang="zh-CN" sz="1350">
                <a:latin typeface="Arial" panose="020B0604020202020204" pitchFamily="34" charset="0"/>
              </a:endParaRPr>
            </a:p>
          </p:txBody>
        </p:sp>
        <p:sp>
          <p:nvSpPr>
            <p:cNvPr id="6" name="Rectangle 19469">
              <a:extLst>
                <a:ext uri="{FF2B5EF4-FFF2-40B4-BE49-F238E27FC236}">
                  <a16:creationId xmlns:a16="http://schemas.microsoft.com/office/drawing/2014/main" id="{1E05972A-20D8-E262-4F11-DD5371B8C97F}"/>
                </a:ext>
              </a:extLst>
            </p:cNvPr>
            <p:cNvSpPr/>
            <p:nvPr/>
          </p:nvSpPr>
          <p:spPr>
            <a:xfrm>
              <a:off x="3989" y="2103"/>
              <a:ext cx="1482" cy="827"/>
            </a:xfrm>
            <a:prstGeom prst="rect">
              <a:avLst/>
            </a:prstGeom>
            <a:blipFill rotWithShape="0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en-US" altLang="zh-CN" sz="1350">
                <a:latin typeface="Arial" panose="020B0604020202020204" pitchFamily="34" charset="0"/>
              </a:endParaRPr>
            </a:p>
          </p:txBody>
        </p:sp>
        <p:sp>
          <p:nvSpPr>
            <p:cNvPr id="10" name="Rectangle 19491">
              <a:extLst>
                <a:ext uri="{FF2B5EF4-FFF2-40B4-BE49-F238E27FC236}">
                  <a16:creationId xmlns:a16="http://schemas.microsoft.com/office/drawing/2014/main" id="{A43AFB35-2645-641F-DE66-A6674C69EFAD}"/>
                </a:ext>
              </a:extLst>
            </p:cNvPr>
            <p:cNvSpPr/>
            <p:nvPr/>
          </p:nvSpPr>
          <p:spPr>
            <a:xfrm>
              <a:off x="7473" y="2103"/>
              <a:ext cx="947" cy="729"/>
            </a:xfrm>
            <a:prstGeom prst="rect">
              <a:avLst/>
            </a:prstGeom>
            <a:blipFill rotWithShape="0">
              <a:blip r:embed="rId4"/>
              <a:stretch>
                <a:fillRect/>
              </a:stretch>
            </a:blipFill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en-US" altLang="zh-CN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2">
            <a:extLst>
              <a:ext uri="{FF2B5EF4-FFF2-40B4-BE49-F238E27FC236}">
                <a16:creationId xmlns:a16="http://schemas.microsoft.com/office/drawing/2014/main" id="{FF3CF654-1CC3-E6BD-565A-A7E7F9317ECF}"/>
              </a:ext>
            </a:extLst>
          </p:cNvPr>
          <p:cNvGrpSpPr/>
          <p:nvPr/>
        </p:nvGrpSpPr>
        <p:grpSpPr>
          <a:xfrm>
            <a:off x="6354018" y="3870027"/>
            <a:ext cx="2747185" cy="1808179"/>
            <a:chOff x="7481" y="4581"/>
            <a:chExt cx="5912" cy="2828"/>
          </a:xfrm>
        </p:grpSpPr>
        <p:sp>
          <p:nvSpPr>
            <p:cNvPr id="12" name="Rectangle 19467">
              <a:extLst>
                <a:ext uri="{FF2B5EF4-FFF2-40B4-BE49-F238E27FC236}">
                  <a16:creationId xmlns:a16="http://schemas.microsoft.com/office/drawing/2014/main" id="{2F812B38-6C3C-727A-5F5C-B1CE148694B8}"/>
                </a:ext>
              </a:extLst>
            </p:cNvPr>
            <p:cNvSpPr/>
            <p:nvPr/>
          </p:nvSpPr>
          <p:spPr>
            <a:xfrm>
              <a:off x="9341" y="5752"/>
              <a:ext cx="2802" cy="1657"/>
            </a:xfrm>
            <a:prstGeom prst="rect">
              <a:avLst/>
            </a:prstGeom>
            <a:blipFill rotWithShape="0">
              <a:blip r:embed="rId5"/>
              <a:stretch>
                <a:fillRect/>
              </a:stretch>
            </a:blipFill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en-US" altLang="zh-CN" sz="1350">
                <a:latin typeface="Arial" panose="020B0604020202020204" pitchFamily="34" charset="0"/>
              </a:endParaRPr>
            </a:p>
          </p:txBody>
        </p:sp>
        <p:sp>
          <p:nvSpPr>
            <p:cNvPr id="13" name="Rectangle 19468">
              <a:extLst>
                <a:ext uri="{FF2B5EF4-FFF2-40B4-BE49-F238E27FC236}">
                  <a16:creationId xmlns:a16="http://schemas.microsoft.com/office/drawing/2014/main" id="{71093948-3459-192E-A230-5D3E478BD96C}"/>
                </a:ext>
              </a:extLst>
            </p:cNvPr>
            <p:cNvSpPr/>
            <p:nvPr/>
          </p:nvSpPr>
          <p:spPr>
            <a:xfrm>
              <a:off x="11921" y="4601"/>
              <a:ext cx="1472" cy="1157"/>
            </a:xfrm>
            <a:prstGeom prst="rect">
              <a:avLst/>
            </a:prstGeom>
            <a:blipFill rotWithShape="0">
              <a:blip r:embed="rId6"/>
              <a:stretch>
                <a:fillRect/>
              </a:stretch>
            </a:blipFill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en-US" altLang="zh-CN" sz="1350">
                <a:latin typeface="Arial" panose="020B0604020202020204" pitchFamily="34" charset="0"/>
              </a:endParaRPr>
            </a:p>
          </p:txBody>
        </p:sp>
        <p:sp>
          <p:nvSpPr>
            <p:cNvPr id="15" name="Rectangle 19472">
              <a:extLst>
                <a:ext uri="{FF2B5EF4-FFF2-40B4-BE49-F238E27FC236}">
                  <a16:creationId xmlns:a16="http://schemas.microsoft.com/office/drawing/2014/main" id="{E55B48C9-D93C-8134-EDFD-BFFB119E8A1F}"/>
                </a:ext>
              </a:extLst>
            </p:cNvPr>
            <p:cNvSpPr/>
            <p:nvPr/>
          </p:nvSpPr>
          <p:spPr>
            <a:xfrm>
              <a:off x="7481" y="4581"/>
              <a:ext cx="1668" cy="883"/>
            </a:xfrm>
            <a:prstGeom prst="rect">
              <a:avLst/>
            </a:prstGeom>
            <a:blipFill rotWithShape="0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en-US" altLang="zh-CN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">
            <a:extLst>
              <a:ext uri="{FF2B5EF4-FFF2-40B4-BE49-F238E27FC236}">
                <a16:creationId xmlns:a16="http://schemas.microsoft.com/office/drawing/2014/main" id="{FC1A19AF-0F8A-FD55-1519-70A6C7188AC5}"/>
              </a:ext>
            </a:extLst>
          </p:cNvPr>
          <p:cNvGrpSpPr/>
          <p:nvPr/>
        </p:nvGrpSpPr>
        <p:grpSpPr>
          <a:xfrm>
            <a:off x="676325" y="4518159"/>
            <a:ext cx="5112568" cy="774179"/>
            <a:chOff x="1423" y="6824"/>
            <a:chExt cx="8909" cy="1595"/>
          </a:xfrm>
        </p:grpSpPr>
        <p:sp>
          <p:nvSpPr>
            <p:cNvPr id="21" name="Rectangle 19461">
              <a:extLst>
                <a:ext uri="{FF2B5EF4-FFF2-40B4-BE49-F238E27FC236}">
                  <a16:creationId xmlns:a16="http://schemas.microsoft.com/office/drawing/2014/main" id="{14063DE6-368B-247C-07F7-C4337E129615}"/>
                </a:ext>
              </a:extLst>
            </p:cNvPr>
            <p:cNvSpPr/>
            <p:nvPr/>
          </p:nvSpPr>
          <p:spPr>
            <a:xfrm>
              <a:off x="1423" y="6824"/>
              <a:ext cx="1310" cy="1477"/>
            </a:xfrm>
            <a:prstGeom prst="rect">
              <a:avLst/>
            </a:prstGeom>
            <a:blipFill rotWithShape="0">
              <a:blip r:embed="rId8"/>
              <a:stretch>
                <a:fillRect/>
              </a:stretch>
            </a:blipFill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en-US" altLang="zh-CN" sz="1350">
                <a:latin typeface="Arial" panose="020B0604020202020204" pitchFamily="34" charset="0"/>
              </a:endParaRPr>
            </a:p>
          </p:txBody>
        </p:sp>
        <p:sp>
          <p:nvSpPr>
            <p:cNvPr id="23" name="Rectangle 19465">
              <a:extLst>
                <a:ext uri="{FF2B5EF4-FFF2-40B4-BE49-F238E27FC236}">
                  <a16:creationId xmlns:a16="http://schemas.microsoft.com/office/drawing/2014/main" id="{AEFBA63D-E2D3-8EA1-2926-00F8E1C4B94F}"/>
                </a:ext>
              </a:extLst>
            </p:cNvPr>
            <p:cNvSpPr/>
            <p:nvPr/>
          </p:nvSpPr>
          <p:spPr>
            <a:xfrm>
              <a:off x="8840" y="6881"/>
              <a:ext cx="1492" cy="1538"/>
            </a:xfrm>
            <a:prstGeom prst="rect">
              <a:avLst/>
            </a:prstGeom>
            <a:blipFill rotWithShape="0">
              <a:blip r:embed="rId9"/>
              <a:stretch>
                <a:fillRect/>
              </a:stretch>
            </a:blipFill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en-US" altLang="zh-CN" sz="1350">
                <a:latin typeface="Arial" panose="020B0604020202020204" pitchFamily="34" charset="0"/>
              </a:endParaRPr>
            </a:p>
          </p:txBody>
        </p:sp>
        <p:sp>
          <p:nvSpPr>
            <p:cNvPr id="24" name="Rectangle 19471">
              <a:extLst>
                <a:ext uri="{FF2B5EF4-FFF2-40B4-BE49-F238E27FC236}">
                  <a16:creationId xmlns:a16="http://schemas.microsoft.com/office/drawing/2014/main" id="{3A1FDDB7-BF42-2374-BFBF-70F4073F9EDC}"/>
                </a:ext>
              </a:extLst>
            </p:cNvPr>
            <p:cNvSpPr/>
            <p:nvPr/>
          </p:nvSpPr>
          <p:spPr>
            <a:xfrm>
              <a:off x="4781" y="6825"/>
              <a:ext cx="1492" cy="1538"/>
            </a:xfrm>
            <a:prstGeom prst="rect">
              <a:avLst/>
            </a:prstGeom>
            <a:blipFill rotWithShape="0">
              <a:blip r:embed="rId10"/>
              <a:stretch>
                <a:fillRect/>
              </a:stretch>
            </a:blipFill>
            <a:ln w="9525">
              <a:noFill/>
            </a:ln>
          </p:spPr>
          <p:txBody>
            <a:bodyPr anchor="t"/>
            <a:lstStyle/>
            <a:p>
              <a:pPr eaLnBrk="0" hangingPunct="0"/>
              <a:endParaRPr lang="en-US" altLang="zh-CN" sz="1350">
                <a:latin typeface="Arial" panose="020B0604020202020204" pitchFamily="34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CEBB9C-6172-C219-A50B-FD15F800E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97" y="1400911"/>
            <a:ext cx="1636685" cy="7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DA33887-1605-6F10-415D-4D9F524E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573" y="1746030"/>
            <a:ext cx="1577523" cy="157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4FD78ED-9F29-2BA2-793E-DDF7B6CECE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2207" y="1200624"/>
            <a:ext cx="3358033" cy="1133881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0B47714-EBDA-54E0-981C-B62564ACE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78" y="2754472"/>
            <a:ext cx="3318009" cy="76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8FD42AF-4075-A345-3B1F-3943084DE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15" y="1504396"/>
            <a:ext cx="1452927" cy="95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Донской табак">
            <a:extLst>
              <a:ext uri="{FF2B5EF4-FFF2-40B4-BE49-F238E27FC236}">
                <a16:creationId xmlns:a16="http://schemas.microsoft.com/office/drawing/2014/main" id="{01756DFD-A477-FB42-FC33-9ACF8EB9E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915" y="2416720"/>
            <a:ext cx="14001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9457">
            <a:extLst>
              <a:ext uri="{FF2B5EF4-FFF2-40B4-BE49-F238E27FC236}">
                <a16:creationId xmlns:a16="http://schemas.microsoft.com/office/drawing/2014/main" id="{2A27FD20-DF9F-9C56-B41F-E800FE6B5B95}"/>
              </a:ext>
            </a:extLst>
          </p:cNvPr>
          <p:cNvSpPr>
            <a:spLocks noGrp="1"/>
          </p:cNvSpPr>
          <p:nvPr/>
        </p:nvSpPr>
        <p:spPr>
          <a:xfrm>
            <a:off x="1510281" y="340775"/>
            <a:ext cx="7701015" cy="85820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/>
          <a:lstStyle/>
          <a:p>
            <a:pPr marL="1429" indent="7144" algn="ctr" defTabSz="0">
              <a:lnSpc>
                <a:spcPts val="2993"/>
              </a:lnSpc>
              <a:tabLst>
                <a:tab pos="337185" algn="l"/>
                <a:tab pos="673894" algn="l"/>
                <a:tab pos="1011079" algn="l"/>
                <a:tab pos="1347788" algn="l"/>
                <a:tab pos="1684973" algn="l"/>
                <a:tab pos="2021681" algn="l"/>
                <a:tab pos="2358866" algn="l"/>
                <a:tab pos="2695575" algn="l"/>
                <a:tab pos="3032760" algn="l"/>
                <a:tab pos="3369469" algn="l"/>
                <a:tab pos="3706654" algn="l"/>
                <a:tab pos="4043363" algn="l"/>
                <a:tab pos="4380548" algn="l"/>
                <a:tab pos="4717256" algn="l"/>
                <a:tab pos="5054441" algn="l"/>
                <a:tab pos="5391150" algn="l"/>
                <a:tab pos="5728335" algn="l"/>
                <a:tab pos="6065044" algn="l"/>
                <a:tab pos="6402229" algn="l"/>
              </a:tabLst>
            </a:pPr>
            <a:r>
              <a:rPr lang="ru-RU" altLang="x-none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6" charset="0"/>
              </a:rPr>
              <a:t>307  ДЕЙСТВУЮЩИХ ПРОЕКТОВ АУТСОРСИНГА СИЗ </a:t>
            </a:r>
          </a:p>
          <a:p>
            <a:pPr marL="1429" indent="7144" algn="ctr" defTabSz="0">
              <a:lnSpc>
                <a:spcPts val="2993"/>
              </a:lnSpc>
              <a:tabLst>
                <a:tab pos="337185" algn="l"/>
                <a:tab pos="673894" algn="l"/>
                <a:tab pos="1011079" algn="l"/>
                <a:tab pos="1347788" algn="l"/>
                <a:tab pos="1684973" algn="l"/>
                <a:tab pos="2021681" algn="l"/>
                <a:tab pos="2358866" algn="l"/>
                <a:tab pos="2695575" algn="l"/>
                <a:tab pos="3032760" algn="l"/>
                <a:tab pos="3369469" algn="l"/>
                <a:tab pos="3706654" algn="l"/>
                <a:tab pos="4043363" algn="l"/>
                <a:tab pos="4380548" algn="l"/>
                <a:tab pos="4717256" algn="l"/>
                <a:tab pos="5054441" algn="l"/>
                <a:tab pos="5391150" algn="l"/>
                <a:tab pos="5728335" algn="l"/>
                <a:tab pos="6065044" algn="l"/>
                <a:tab pos="6402229" algn="l"/>
              </a:tabLst>
            </a:pPr>
            <a:r>
              <a:rPr lang="ru-RU" altLang="x-none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6" charset="0"/>
              </a:rPr>
              <a:t> ГК «ВОСТОК-СЕРВИС»</a:t>
            </a:r>
          </a:p>
        </p:txBody>
      </p:sp>
    </p:spTree>
    <p:extLst>
      <p:ext uri="{BB962C8B-B14F-4D97-AF65-F5344CB8AC3E}">
        <p14:creationId xmlns:p14="http://schemas.microsoft.com/office/powerpoint/2010/main" val="40594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B31B1C-A796-1842-B99C-537298A39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749" y="3660103"/>
            <a:ext cx="291746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Спасибо за внимание!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53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25654</TotalTime>
  <Words>213</Words>
  <Application>Microsoft Office PowerPoint</Application>
  <PresentationFormat>Произвольный</PresentationFormat>
  <Paragraphs>58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Gotham Pro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Коровяковская Елена Александровна</dc:creator>
  <cp:lastModifiedBy>Багдасарян Амалия Оганесовна</cp:lastModifiedBy>
  <cp:revision>268</cp:revision>
  <dcterms:created xsi:type="dcterms:W3CDTF">2019-07-22T17:56:07Z</dcterms:created>
  <dcterms:modified xsi:type="dcterms:W3CDTF">2024-04-12T10:37:36Z</dcterms:modified>
</cp:coreProperties>
</file>