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716" r:id="rId4"/>
    <p:sldId id="257" r:id="rId5"/>
    <p:sldId id="258" r:id="rId6"/>
    <p:sldId id="262" r:id="rId7"/>
    <p:sldId id="263" r:id="rId8"/>
    <p:sldId id="264" r:id="rId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истина Кобозева" initials="КК" lastIdx="1" clrIdx="0">
    <p:extLst>
      <p:ext uri="{19B8F6BF-5375-455C-9EA6-DF929625EA0E}">
        <p15:presenceInfo xmlns:p15="http://schemas.microsoft.com/office/powerpoint/2012/main" userId="1b5cd589fe0215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698"/>
    <a:srgbClr val="5EB980"/>
    <a:srgbClr val="6797CE"/>
    <a:srgbClr val="1F3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6" autoAdjust="0"/>
  </p:normalViewPr>
  <p:slideViewPr>
    <p:cSldViewPr snapToGrid="0">
      <p:cViewPr>
        <p:scale>
          <a:sx n="66" d="100"/>
          <a:sy n="66" d="100"/>
        </p:scale>
        <p:origin x="610" y="41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6T19:08:27.355" idx="1">
    <p:pos x="10" y="10"/>
    <p:text>Число вакансий (спрос и предложения по специальсноти)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DC882-13B0-4E96-8766-7B915F1519F2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4F10D-84FD-4A81-B3F1-6096A7170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1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ADC10-3773-4F0F-A89B-8718FD3B17E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6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364" tIns="28182" rIns="56364" bIns="28182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2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1C3539-CB0E-4227-8F74-5FE2B2EEC904}" type="datetimeFigureOut">
              <a:rPr lang="ru-RU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3907C0-195B-4392-8334-0B266986181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6.svg"/><Relationship Id="rId2" Type="http://schemas.openxmlformats.org/officeDocument/2006/relationships/image" Target="../media/image3.png"/><Relationship Id="rId16" Type="http://schemas.openxmlformats.org/officeDocument/2006/relationships/image" Target="../media/image27.jp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3"/>
          <p:cNvSpPr/>
          <p:nvPr/>
        </p:nvSpPr>
        <p:spPr bwMode="auto">
          <a:xfrm>
            <a:off x="5581056" y="935029"/>
            <a:ext cx="5460209" cy="1419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760"/>
              </a:lnSpc>
              <a:defRPr/>
            </a:pPr>
            <a:r>
              <a:rPr lang="ru-RU" b="1" spc="91" dirty="0">
                <a:solidFill>
                  <a:srgbClr val="1F3684"/>
                </a:solidFill>
                <a:latin typeface="Gilroy"/>
                <a:ea typeface="Gilroy Bold"/>
                <a:cs typeface="Gilroy Bold"/>
              </a:rPr>
              <a:t>НА</a:t>
            </a:r>
            <a:r>
              <a:rPr lang="en-US" b="1" spc="91" dirty="0">
                <a:solidFill>
                  <a:srgbClr val="1F3684"/>
                </a:solidFill>
                <a:latin typeface="Gilroy"/>
                <a:ea typeface="Gilroy Bold"/>
                <a:cs typeface="Gilroy Bold"/>
              </a:rPr>
              <a:t>ЦИОНАЛЬНАЯ АССОЦИАЦИЯ ОХРАНЫ ТРУДА</a:t>
            </a:r>
            <a:endParaRPr lang="en-US" dirty="0">
              <a:solidFill>
                <a:srgbClr val="1F3684"/>
              </a:solidFill>
              <a:latin typeface="Gilroy"/>
            </a:endParaRPr>
          </a:p>
        </p:txBody>
      </p:sp>
      <p:sp>
        <p:nvSpPr>
          <p:cNvPr id="12" name="Text 4"/>
          <p:cNvSpPr/>
          <p:nvPr/>
        </p:nvSpPr>
        <p:spPr bwMode="auto">
          <a:xfrm>
            <a:off x="5684282" y="938272"/>
            <a:ext cx="5356983" cy="13281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defRPr/>
            </a:pPr>
            <a:r>
              <a:rPr lang="en-US" sz="8000" b="1" spc="100" dirty="0">
                <a:solidFill>
                  <a:srgbClr val="1F3684"/>
                </a:solidFill>
                <a:latin typeface="Gilroy"/>
                <a:ea typeface="Gilroy Bold"/>
                <a:cs typeface="Gilroy Bold"/>
              </a:rPr>
              <a:t>НАОТ</a:t>
            </a:r>
            <a:endParaRPr lang="en-US" sz="8000" dirty="0">
              <a:solidFill>
                <a:srgbClr val="1F3684"/>
              </a:solidFill>
              <a:latin typeface="Gilroy"/>
            </a:endParaRPr>
          </a:p>
        </p:txBody>
      </p:sp>
      <p:sp>
        <p:nvSpPr>
          <p:cNvPr id="13" name="Text 5"/>
          <p:cNvSpPr/>
          <p:nvPr/>
        </p:nvSpPr>
        <p:spPr bwMode="auto">
          <a:xfrm>
            <a:off x="5684281" y="3106208"/>
            <a:ext cx="5967803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119"/>
              </a:lnSpc>
              <a:defRPr/>
            </a:pPr>
            <a:r>
              <a:rPr lang="ru-RU" sz="2400" b="1" dirty="0">
                <a:solidFill>
                  <a:srgbClr val="1F3684"/>
                </a:solidFill>
                <a:latin typeface="Gilroy"/>
                <a:ea typeface="Gilroy Regular"/>
                <a:cs typeface="Gilroy Regular"/>
              </a:rPr>
              <a:t>????</a:t>
            </a:r>
            <a:endParaRPr lang="en-US" sz="2400" b="1" dirty="0">
              <a:solidFill>
                <a:srgbClr val="1F3684"/>
              </a:solidFill>
              <a:latin typeface="Gilroy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alphaModFix amt="29000"/>
          </a:blip>
          <a:stretch/>
        </p:blipFill>
        <p:spPr bwMode="auto">
          <a:xfrm>
            <a:off x="-1786705" y="-1705682"/>
            <a:ext cx="6168489" cy="10466077"/>
          </a:xfrm>
          <a:prstGeom prst="rect">
            <a:avLst/>
          </a:prstGeom>
        </p:spPr>
      </p:pic>
      <p:grpSp>
        <p:nvGrpSpPr>
          <p:cNvPr id="67" name="Image 0" descr="preencoded.png"/>
          <p:cNvGrpSpPr/>
          <p:nvPr/>
        </p:nvGrpSpPr>
        <p:grpSpPr bwMode="auto">
          <a:xfrm>
            <a:off x="11476740" y="234070"/>
            <a:ext cx="464398" cy="569276"/>
            <a:chOff x="256307" y="319664"/>
            <a:chExt cx="464398" cy="569276"/>
          </a:xfrm>
          <a:solidFill>
            <a:srgbClr val="1F3684"/>
          </a:solidFill>
        </p:grpSpPr>
        <p:sp>
          <p:nvSpPr>
            <p:cNvPr id="68" name="Полилиния: фигура 67"/>
            <p:cNvSpPr/>
            <p:nvPr/>
          </p:nvSpPr>
          <p:spPr bwMode="auto">
            <a:xfrm>
              <a:off x="569597" y="549230"/>
              <a:ext cx="71473" cy="72728"/>
            </a:xfrm>
            <a:custGeom>
              <a:avLst/>
              <a:gdLst>
                <a:gd name="connsiteX0" fmla="*/ 35737 w 71473"/>
                <a:gd name="connsiteY0" fmla="*/ 0 h 72728"/>
                <a:gd name="connsiteX1" fmla="*/ 71474 w 71473"/>
                <a:gd name="connsiteY1" fmla="*/ 36364 h 72728"/>
                <a:gd name="connsiteX2" fmla="*/ 35737 w 71473"/>
                <a:gd name="connsiteY2" fmla="*/ 72728 h 72728"/>
                <a:gd name="connsiteX3" fmla="*/ 0 w 71473"/>
                <a:gd name="connsiteY3" fmla="*/ 36364 h 72728"/>
                <a:gd name="connsiteX4" fmla="*/ 35737 w 71473"/>
                <a:gd name="connsiteY4" fmla="*/ 0 h 7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73" h="72728" extrusionOk="0">
                  <a:moveTo>
                    <a:pt x="35737" y="0"/>
                  </a:moveTo>
                  <a:cubicBezTo>
                    <a:pt x="55470" y="0"/>
                    <a:pt x="71474" y="16285"/>
                    <a:pt x="71474" y="36364"/>
                  </a:cubicBezTo>
                  <a:cubicBezTo>
                    <a:pt x="71474" y="56444"/>
                    <a:pt x="55470" y="72728"/>
                    <a:pt x="35737" y="72728"/>
                  </a:cubicBezTo>
                  <a:cubicBezTo>
                    <a:pt x="16004" y="72728"/>
                    <a:pt x="0" y="56444"/>
                    <a:pt x="0" y="36364"/>
                  </a:cubicBezTo>
                  <a:cubicBezTo>
                    <a:pt x="0" y="16285"/>
                    <a:pt x="15990" y="0"/>
                    <a:pt x="35737" y="0"/>
                  </a:cubicBezTo>
                  <a:close/>
                </a:path>
              </a:pathLst>
            </a:custGeom>
            <a:grpFill/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Полилиния: фигура 68"/>
            <p:cNvSpPr/>
            <p:nvPr/>
          </p:nvSpPr>
          <p:spPr bwMode="auto">
            <a:xfrm>
              <a:off x="325273" y="443234"/>
              <a:ext cx="71483" cy="72738"/>
            </a:xfrm>
            <a:custGeom>
              <a:avLst/>
              <a:gdLst>
                <a:gd name="connsiteX0" fmla="*/ 127 w 71483"/>
                <a:gd name="connsiteY0" fmla="*/ 39397 h 72738"/>
                <a:gd name="connsiteX1" fmla="*/ 32767 w 71483"/>
                <a:gd name="connsiteY1" fmla="*/ 129 h 72738"/>
                <a:gd name="connsiteX2" fmla="*/ 71357 w 71483"/>
                <a:gd name="connsiteY2" fmla="*/ 33341 h 72738"/>
                <a:gd name="connsiteX3" fmla="*/ 38732 w 71483"/>
                <a:gd name="connsiteY3" fmla="*/ 72609 h 72738"/>
                <a:gd name="connsiteX4" fmla="*/ 127 w 71483"/>
                <a:gd name="connsiteY4" fmla="*/ 39397 h 7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3" h="72738" extrusionOk="0">
                  <a:moveTo>
                    <a:pt x="127" y="39397"/>
                  </a:moveTo>
                  <a:cubicBezTo>
                    <a:pt x="-1522" y="19391"/>
                    <a:pt x="13091" y="1793"/>
                    <a:pt x="32767" y="129"/>
                  </a:cubicBezTo>
                  <a:cubicBezTo>
                    <a:pt x="52442" y="-1549"/>
                    <a:pt x="69708" y="13321"/>
                    <a:pt x="71357" y="33341"/>
                  </a:cubicBezTo>
                  <a:cubicBezTo>
                    <a:pt x="73007" y="53362"/>
                    <a:pt x="58393" y="70946"/>
                    <a:pt x="38732" y="72609"/>
                  </a:cubicBezTo>
                  <a:cubicBezTo>
                    <a:pt x="19057" y="74287"/>
                    <a:pt x="1776" y="59418"/>
                    <a:pt x="127" y="39397"/>
                  </a:cubicBezTo>
                  <a:close/>
                </a:path>
              </a:pathLst>
            </a:custGeom>
            <a:grpFill/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Полилиния: фигура 69"/>
            <p:cNvSpPr/>
            <p:nvPr/>
          </p:nvSpPr>
          <p:spPr bwMode="auto">
            <a:xfrm>
              <a:off x="441442" y="320468"/>
              <a:ext cx="279263" cy="567995"/>
            </a:xfrm>
            <a:custGeom>
              <a:avLst/>
              <a:gdLst>
                <a:gd name="connsiteX0" fmla="*/ 47521 w 279263"/>
                <a:gd name="connsiteY0" fmla="*/ 536077 h 567995"/>
                <a:gd name="connsiteX1" fmla="*/ 47521 w 279263"/>
                <a:gd name="connsiteY1" fmla="*/ 526451 h 567995"/>
                <a:gd name="connsiteX2" fmla="*/ 173159 w 279263"/>
                <a:gd name="connsiteY2" fmla="*/ 412030 h 567995"/>
                <a:gd name="connsiteX3" fmla="*/ 928 w 279263"/>
                <a:gd name="connsiteY3" fmla="*/ 329102 h 567995"/>
                <a:gd name="connsiteX4" fmla="*/ 22927 w 279263"/>
                <a:gd name="connsiteY4" fmla="*/ 320857 h 567995"/>
                <a:gd name="connsiteX5" fmla="*/ 226679 w 279263"/>
                <a:gd name="connsiteY5" fmla="*/ 287178 h 567995"/>
                <a:gd name="connsiteX6" fmla="*/ 230379 w 279263"/>
                <a:gd name="connsiteY6" fmla="*/ 271972 h 567995"/>
                <a:gd name="connsiteX7" fmla="*/ 241321 w 279263"/>
                <a:gd name="connsiteY7" fmla="*/ 114959 h 567995"/>
                <a:gd name="connsiteX8" fmla="*/ 47521 w 279263"/>
                <a:gd name="connsiteY8" fmla="*/ 47483 h 567995"/>
                <a:gd name="connsiteX9" fmla="*/ 47521 w 279263"/>
                <a:gd name="connsiteY9" fmla="*/ 0 h 567995"/>
                <a:gd name="connsiteX10" fmla="*/ 61345 w 279263"/>
                <a:gd name="connsiteY10" fmla="*/ 11806 h 567995"/>
                <a:gd name="connsiteX11" fmla="*/ 255948 w 279263"/>
                <a:gd name="connsiteY11" fmla="*/ 79149 h 567995"/>
                <a:gd name="connsiteX12" fmla="*/ 273774 w 279263"/>
                <a:gd name="connsiteY12" fmla="*/ 80564 h 567995"/>
                <a:gd name="connsiteX13" fmla="*/ 276240 w 279263"/>
                <a:gd name="connsiteY13" fmla="*/ 98586 h 567995"/>
                <a:gd name="connsiteX14" fmla="*/ 266087 w 279263"/>
                <a:gd name="connsiteY14" fmla="*/ 279093 h 567995"/>
                <a:gd name="connsiteX15" fmla="*/ 57058 w 279263"/>
                <a:gd name="connsiteY15" fmla="*/ 563120 h 567995"/>
                <a:gd name="connsiteX16" fmla="*/ 47535 w 279263"/>
                <a:gd name="connsiteY16" fmla="*/ 567996 h 567995"/>
                <a:gd name="connsiteX17" fmla="*/ 47535 w 279263"/>
                <a:gd name="connsiteY17" fmla="*/ 536077 h 567995"/>
                <a:gd name="connsiteX18" fmla="*/ 47521 w 279263"/>
                <a:gd name="connsiteY18" fmla="*/ 536077 h 56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263" h="567995" extrusionOk="0">
                  <a:moveTo>
                    <a:pt x="47521" y="536077"/>
                  </a:moveTo>
                  <a:lnTo>
                    <a:pt x="47521" y="526451"/>
                  </a:lnTo>
                  <a:cubicBezTo>
                    <a:pt x="99649" y="498361"/>
                    <a:pt x="141567" y="460053"/>
                    <a:pt x="173159" y="412030"/>
                  </a:cubicBezTo>
                  <a:cubicBezTo>
                    <a:pt x="145325" y="412409"/>
                    <a:pt x="59854" y="406762"/>
                    <a:pt x="928" y="329102"/>
                  </a:cubicBezTo>
                  <a:cubicBezTo>
                    <a:pt x="928" y="329102"/>
                    <a:pt x="-6902" y="309110"/>
                    <a:pt x="22927" y="320857"/>
                  </a:cubicBezTo>
                  <a:cubicBezTo>
                    <a:pt x="51967" y="332298"/>
                    <a:pt x="185650" y="393235"/>
                    <a:pt x="226679" y="287178"/>
                  </a:cubicBezTo>
                  <a:cubicBezTo>
                    <a:pt x="227955" y="282144"/>
                    <a:pt x="229246" y="277124"/>
                    <a:pt x="230379" y="271972"/>
                  </a:cubicBezTo>
                  <a:cubicBezTo>
                    <a:pt x="245853" y="201565"/>
                    <a:pt x="243300" y="139576"/>
                    <a:pt x="241321" y="114959"/>
                  </a:cubicBezTo>
                  <a:cubicBezTo>
                    <a:pt x="136390" y="104146"/>
                    <a:pt x="70896" y="64207"/>
                    <a:pt x="47521" y="47483"/>
                  </a:cubicBezTo>
                  <a:lnTo>
                    <a:pt x="47521" y="0"/>
                  </a:lnTo>
                  <a:lnTo>
                    <a:pt x="61345" y="11806"/>
                  </a:lnTo>
                  <a:cubicBezTo>
                    <a:pt x="62020" y="12375"/>
                    <a:pt x="130668" y="69168"/>
                    <a:pt x="255948" y="79149"/>
                  </a:cubicBezTo>
                  <a:lnTo>
                    <a:pt x="273774" y="80564"/>
                  </a:lnTo>
                  <a:lnTo>
                    <a:pt x="276240" y="98586"/>
                  </a:lnTo>
                  <a:cubicBezTo>
                    <a:pt x="276699" y="101957"/>
                    <a:pt x="287225" y="182098"/>
                    <a:pt x="266087" y="279093"/>
                  </a:cubicBezTo>
                  <a:cubicBezTo>
                    <a:pt x="237721" y="409287"/>
                    <a:pt x="165444" y="507492"/>
                    <a:pt x="57058" y="563120"/>
                  </a:cubicBezTo>
                  <a:lnTo>
                    <a:pt x="47535" y="567996"/>
                  </a:lnTo>
                  <a:lnTo>
                    <a:pt x="47535" y="536077"/>
                  </a:lnTo>
                  <a:lnTo>
                    <a:pt x="47521" y="536077"/>
                  </a:lnTo>
                  <a:close/>
                </a:path>
              </a:pathLst>
            </a:custGeom>
            <a:grpFill/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Полилиния: фигура 70"/>
            <p:cNvSpPr/>
            <p:nvPr/>
          </p:nvSpPr>
          <p:spPr bwMode="auto">
            <a:xfrm>
              <a:off x="256307" y="319664"/>
              <a:ext cx="237274" cy="569276"/>
            </a:xfrm>
            <a:custGeom>
              <a:avLst/>
              <a:gdLst>
                <a:gd name="connsiteX0" fmla="*/ 3023 w 237274"/>
                <a:gd name="connsiteY0" fmla="*/ 99389 h 569276"/>
                <a:gd name="connsiteX1" fmla="*/ 5490 w 237274"/>
                <a:gd name="connsiteY1" fmla="*/ 81367 h 569276"/>
                <a:gd name="connsiteX2" fmla="*/ 23301 w 237274"/>
                <a:gd name="connsiteY2" fmla="*/ 79952 h 569276"/>
                <a:gd name="connsiteX3" fmla="*/ 217918 w 237274"/>
                <a:gd name="connsiteY3" fmla="*/ 12608 h 569276"/>
                <a:gd name="connsiteX4" fmla="*/ 232674 w 237274"/>
                <a:gd name="connsiteY4" fmla="*/ 0 h 569276"/>
                <a:gd name="connsiteX5" fmla="*/ 232674 w 237274"/>
                <a:gd name="connsiteY5" fmla="*/ 47556 h 569276"/>
                <a:gd name="connsiteX6" fmla="*/ 231728 w 237274"/>
                <a:gd name="connsiteY6" fmla="*/ 48286 h 569276"/>
                <a:gd name="connsiteX7" fmla="*/ 37942 w 237274"/>
                <a:gd name="connsiteY7" fmla="*/ 115761 h 569276"/>
                <a:gd name="connsiteX8" fmla="*/ 39477 w 237274"/>
                <a:gd name="connsiteY8" fmla="*/ 211429 h 569276"/>
                <a:gd name="connsiteX9" fmla="*/ 229892 w 237274"/>
                <a:gd name="connsiteY9" fmla="*/ 271491 h 569276"/>
                <a:gd name="connsiteX10" fmla="*/ 236518 w 237274"/>
                <a:gd name="connsiteY10" fmla="*/ 290315 h 569276"/>
                <a:gd name="connsiteX11" fmla="*/ 215523 w 237274"/>
                <a:gd name="connsiteY11" fmla="*/ 294124 h 569276"/>
                <a:gd name="connsiteX12" fmla="*/ 68976 w 237274"/>
                <a:gd name="connsiteY12" fmla="*/ 337492 h 569276"/>
                <a:gd name="connsiteX13" fmla="*/ 68201 w 237274"/>
                <a:gd name="connsiteY13" fmla="*/ 336690 h 569276"/>
                <a:gd name="connsiteX14" fmla="*/ 231728 w 237274"/>
                <a:gd name="connsiteY14" fmla="*/ 527249 h 569276"/>
                <a:gd name="connsiteX15" fmla="*/ 232674 w 237274"/>
                <a:gd name="connsiteY15" fmla="*/ 527618 h 569276"/>
                <a:gd name="connsiteX16" fmla="*/ 232674 w 237274"/>
                <a:gd name="connsiteY16" fmla="*/ 569277 h 569276"/>
                <a:gd name="connsiteX17" fmla="*/ 222206 w 237274"/>
                <a:gd name="connsiteY17" fmla="*/ 563924 h 569276"/>
                <a:gd name="connsiteX18" fmla="*/ 13176 w 237274"/>
                <a:gd name="connsiteY18" fmla="*/ 279896 h 569276"/>
                <a:gd name="connsiteX19" fmla="*/ 3023 w 237274"/>
                <a:gd name="connsiteY19" fmla="*/ 99389 h 56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7274" h="569276" extrusionOk="0">
                  <a:moveTo>
                    <a:pt x="3023" y="99389"/>
                  </a:moveTo>
                  <a:lnTo>
                    <a:pt x="5490" y="81367"/>
                  </a:lnTo>
                  <a:lnTo>
                    <a:pt x="23301" y="79952"/>
                  </a:lnTo>
                  <a:cubicBezTo>
                    <a:pt x="148581" y="69970"/>
                    <a:pt x="217244" y="13177"/>
                    <a:pt x="217918" y="12608"/>
                  </a:cubicBezTo>
                  <a:lnTo>
                    <a:pt x="232674" y="0"/>
                  </a:lnTo>
                  <a:lnTo>
                    <a:pt x="232674" y="47556"/>
                  </a:lnTo>
                  <a:lnTo>
                    <a:pt x="231728" y="48286"/>
                  </a:lnTo>
                  <a:cubicBezTo>
                    <a:pt x="208353" y="65024"/>
                    <a:pt x="142859" y="104948"/>
                    <a:pt x="37942" y="115761"/>
                  </a:cubicBezTo>
                  <a:cubicBezTo>
                    <a:pt x="36609" y="132835"/>
                    <a:pt x="35046" y="167885"/>
                    <a:pt x="39477" y="211429"/>
                  </a:cubicBezTo>
                  <a:cubicBezTo>
                    <a:pt x="69334" y="207927"/>
                    <a:pt x="150087" y="206117"/>
                    <a:pt x="229892" y="271491"/>
                  </a:cubicBezTo>
                  <a:cubicBezTo>
                    <a:pt x="232502" y="273943"/>
                    <a:pt x="239587" y="281618"/>
                    <a:pt x="236518" y="290315"/>
                  </a:cubicBezTo>
                  <a:cubicBezTo>
                    <a:pt x="234467" y="294970"/>
                    <a:pt x="228960" y="298151"/>
                    <a:pt x="215523" y="294124"/>
                  </a:cubicBezTo>
                  <a:cubicBezTo>
                    <a:pt x="185824" y="285237"/>
                    <a:pt x="66208" y="221979"/>
                    <a:pt x="68976" y="337492"/>
                  </a:cubicBezTo>
                  <a:cubicBezTo>
                    <a:pt x="68976" y="337492"/>
                    <a:pt x="68674" y="337186"/>
                    <a:pt x="68201" y="336690"/>
                  </a:cubicBezTo>
                  <a:cubicBezTo>
                    <a:pt x="95133" y="407944"/>
                    <a:pt x="144049" y="479946"/>
                    <a:pt x="231728" y="527249"/>
                  </a:cubicBezTo>
                  <a:lnTo>
                    <a:pt x="232674" y="527618"/>
                  </a:lnTo>
                  <a:lnTo>
                    <a:pt x="232674" y="569277"/>
                  </a:lnTo>
                  <a:lnTo>
                    <a:pt x="222206" y="563924"/>
                  </a:lnTo>
                  <a:cubicBezTo>
                    <a:pt x="113819" y="508296"/>
                    <a:pt x="41542" y="410089"/>
                    <a:pt x="13176" y="279896"/>
                  </a:cubicBezTo>
                  <a:cubicBezTo>
                    <a:pt x="-7962" y="182901"/>
                    <a:pt x="2564" y="102745"/>
                    <a:pt x="3023" y="99389"/>
                  </a:cubicBezTo>
                  <a:close/>
                </a:path>
              </a:pathLst>
            </a:custGeom>
            <a:grpFill/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rcRect l="13724" r="31461"/>
          <a:stretch/>
        </p:blipFill>
        <p:spPr bwMode="auto">
          <a:xfrm>
            <a:off x="-271590" y="35901"/>
            <a:ext cx="6168489" cy="7207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F6CB06-0CF2-4643-A6B2-519D20B0814D}"/>
              </a:ext>
            </a:extLst>
          </p:cNvPr>
          <p:cNvSpPr txBox="1"/>
          <p:nvPr/>
        </p:nvSpPr>
        <p:spPr bwMode="auto">
          <a:xfrm>
            <a:off x="4540814" y="5942470"/>
            <a:ext cx="6500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1F3684"/>
                </a:solidFill>
                <a:latin typeface="Gilroy" panose="00000500000000000000"/>
                <a:cs typeface="Times New Roman" pitchFamily="18" charset="0"/>
              </a:rPr>
              <a:t>Кондратьева Ольга Евгеньевна</a:t>
            </a:r>
          </a:p>
          <a:p>
            <a:pPr algn="r"/>
            <a:r>
              <a:rPr lang="ru-RU" dirty="0">
                <a:solidFill>
                  <a:srgbClr val="1F3684"/>
                </a:solidFill>
                <a:latin typeface="Gilroy" panose="00000500000000000000"/>
                <a:cs typeface="Times New Roman" pitchFamily="18" charset="0"/>
              </a:rPr>
              <a:t>Генеральный директор Ассоциации НАОТ, </a:t>
            </a:r>
            <a:r>
              <a:rPr lang="ru-RU" dirty="0" err="1">
                <a:solidFill>
                  <a:srgbClr val="1F3684"/>
                </a:solidFill>
                <a:latin typeface="Gilroy" panose="00000500000000000000"/>
                <a:cs typeface="Times New Roman" pitchFamily="18" charset="0"/>
              </a:rPr>
              <a:t>д.т.н</a:t>
            </a:r>
            <a:endParaRPr lang="ru-RU" dirty="0">
              <a:solidFill>
                <a:srgbClr val="1F3684"/>
              </a:solidFill>
              <a:latin typeface="Gilroy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 bwMode="auto">
          <a:xfrm>
            <a:off x="980304" y="442452"/>
            <a:ext cx="11130416" cy="6253315"/>
          </a:xfrm>
          <a:prstGeom prst="roundRect">
            <a:avLst>
              <a:gd name="adj" fmla="val 16667"/>
            </a:avLst>
          </a:prstGeom>
          <a:solidFill>
            <a:srgbClr val="5EB98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2" name="Таблиц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329370"/>
              </p:ext>
            </p:extLst>
          </p:nvPr>
        </p:nvGraphicFramePr>
        <p:xfrm>
          <a:off x="1276865" y="542493"/>
          <a:ext cx="10663119" cy="60818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33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703"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Основные участники СУОТ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Степень влияния на безопасность труда в организации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Возможности для получения знаний в области безопасности труда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678"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Специалисты по охране труда организации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Организация и контроль  основных процессов СУОТ</a:t>
                      </a:r>
                    </a:p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Разработка мероприятий по обеспечению безопасности труда всех сотрудников организации</a:t>
                      </a:r>
                      <a:endParaRPr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roy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Обучение в ВУЗах</a:t>
                      </a:r>
                    </a:p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Программы переподготовки</a:t>
                      </a:r>
                    </a:p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Мероприятия профессионального сообщества(конференции, семинары и т.д.)</a:t>
                      </a:r>
                    </a:p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Повышение квалификации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080"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Руководители подразделений и специалисты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Участие в основных процессах СУОТ</a:t>
                      </a:r>
                    </a:p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Контроль за соблюдением требований безопасности труда в рамках подразделений (рабочего места)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Повышение квалификации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Обучение по охране труда в соответствии с требованиями действующего законодательства </a:t>
                      </a:r>
                      <a:endParaRPr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309">
                <a:tc>
                  <a:txBody>
                    <a:bodyPr/>
                    <a:lstStyle/>
                    <a:p>
                      <a:pPr marL="0" algn="ctr" defTabSz="914400"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Рабочие профессий </a:t>
                      </a:r>
                    </a:p>
                  </a:txBody>
                  <a:tcPr anchor="ctr">
                    <a:lnL w="12700" algn="ctr">
                      <a:noFill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>
                        <a:spcAft>
                          <a:spcPts val="1200"/>
                        </a:spcAft>
                        <a:buFont typeface="Wingdings"/>
                        <a:buChar char="§"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  <a:ea typeface="+mn-ea"/>
                          <a:cs typeface="+mn-cs"/>
                        </a:rPr>
                        <a:t>Соблюдение требований безопасности на собственном рабочем месте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/>
                        <a:buChar char="§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roy"/>
                        </a:rPr>
                        <a:t>Обучение по охране труда в соответствии с требованиями действующего законодательства 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cap="flat" cmpd="sng" algn="ctr">
                      <a:solidFill>
                        <a:srgbClr val="93C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2016" y="149225"/>
            <a:ext cx="650065" cy="640663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 bwMode="auto">
          <a:xfrm rot="16199999">
            <a:off x="-1365250" y="3274784"/>
            <a:ext cx="3704563" cy="1460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170"/>
              </a:lnSpc>
              <a:defRPr/>
            </a:pPr>
            <a:r>
              <a:rPr lang="en-US" sz="900" spc="50">
                <a:solidFill>
                  <a:srgbClr val="25282B"/>
                </a:solidFill>
                <a:latin typeface="Gilroy"/>
                <a:ea typeface="Gilroy Light"/>
                <a:cs typeface="Gilroy Light"/>
              </a:rPr>
              <a:t>Национальная Ассоциация Охраны Труда</a:t>
            </a:r>
            <a:endParaRPr lang="en-US" sz="900">
              <a:latin typeface="Gilro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2016" y="149225"/>
            <a:ext cx="650065" cy="640664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 rot="-5400000">
            <a:off x="-1365250" y="3274784"/>
            <a:ext cx="3704563" cy="1460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170"/>
              </a:lnSpc>
            </a:pPr>
            <a:r>
              <a:rPr lang="en-US" sz="900" spc="50" dirty="0">
                <a:solidFill>
                  <a:srgbClr val="25282B"/>
                </a:solidFill>
                <a:latin typeface="Gilroy" panose="00000500000000000000" pitchFamily="2" charset="-52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900" dirty="0">
              <a:latin typeface="Gilroy" panose="00000500000000000000" pitchFamily="2" charset="-52"/>
            </a:endParaRPr>
          </a:p>
        </p:txBody>
      </p:sp>
      <p:sp>
        <p:nvSpPr>
          <p:cNvPr id="12" name="Text 1"/>
          <p:cNvSpPr/>
          <p:nvPr/>
        </p:nvSpPr>
        <p:spPr>
          <a:xfrm>
            <a:off x="1337485" y="83760"/>
            <a:ext cx="4119715" cy="10488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ru-RU" sz="2400" b="1" spc="84" dirty="0">
                <a:solidFill>
                  <a:srgbClr val="25282B"/>
                </a:solidFill>
                <a:ea typeface="Gilroy Bold" pitchFamily="34" charset="-122"/>
              </a:rPr>
              <a:t>Программа обучения А и Б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A501030-4393-4146-AD87-6D1599BFBD99}"/>
              </a:ext>
            </a:extLst>
          </p:cNvPr>
          <p:cNvSpPr/>
          <p:nvPr/>
        </p:nvSpPr>
        <p:spPr bwMode="auto">
          <a:xfrm>
            <a:off x="1414783" y="2283458"/>
            <a:ext cx="5280000" cy="369378"/>
          </a:xfrm>
          <a:prstGeom prst="roundRect">
            <a:avLst>
              <a:gd name="adj" fmla="val 16667"/>
            </a:avLst>
          </a:prstGeom>
          <a:solidFill>
            <a:srgbClr val="5EB980"/>
          </a:solidFill>
          <a:ln>
            <a:solidFill>
              <a:srgbClr val="ADC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67" b="1" dirty="0">
                <a:solidFill>
                  <a:prstClr val="white"/>
                </a:solidFill>
                <a:latin typeface="Calibri"/>
              </a:rPr>
              <a:t>Категории работников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76585425-6AA9-4BCA-ABFA-12771B8946F2}"/>
              </a:ext>
            </a:extLst>
          </p:cNvPr>
          <p:cNvSpPr/>
          <p:nvPr/>
        </p:nvSpPr>
        <p:spPr bwMode="auto">
          <a:xfrm>
            <a:off x="8265992" y="2230863"/>
            <a:ext cx="1680000" cy="369600"/>
          </a:xfrm>
          <a:prstGeom prst="roundRect">
            <a:avLst/>
          </a:prstGeom>
          <a:solidFill>
            <a:srgbClr val="67BD8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867" kern="120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Программа А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5FE3724-963D-4D38-8349-917163D9FC53}"/>
              </a:ext>
            </a:extLst>
          </p:cNvPr>
          <p:cNvSpPr/>
          <p:nvPr/>
        </p:nvSpPr>
        <p:spPr bwMode="auto">
          <a:xfrm>
            <a:off x="10096986" y="2230863"/>
            <a:ext cx="1680000" cy="369600"/>
          </a:xfrm>
          <a:prstGeom prst="roundRect">
            <a:avLst/>
          </a:prstGeom>
          <a:solidFill>
            <a:srgbClr val="67BD8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867" kern="120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Программа Б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39D1049E-C00E-4C12-888B-A5768AE317C9}"/>
              </a:ext>
            </a:extLst>
          </p:cNvPr>
          <p:cNvSpPr/>
          <p:nvPr/>
        </p:nvSpPr>
        <p:spPr bwMode="auto">
          <a:xfrm>
            <a:off x="2294565" y="1167536"/>
            <a:ext cx="2205556" cy="732675"/>
          </a:xfrm>
          <a:prstGeom prst="roundRect">
            <a:avLst>
              <a:gd name="adj" fmla="val 16667"/>
            </a:avLst>
          </a:prstGeom>
          <a:solidFill>
            <a:srgbClr val="5EB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775">
              <a:lnSpc>
                <a:spcPct val="90000"/>
              </a:lnSpc>
              <a:defRPr/>
            </a:pPr>
            <a:r>
              <a:rPr lang="ru-RU" sz="1867" b="1" dirty="0">
                <a:solidFill>
                  <a:prstClr val="white"/>
                </a:solidFill>
                <a:latin typeface="Calibri"/>
              </a:rPr>
              <a:t>Кому проводится</a:t>
            </a:r>
          </a:p>
          <a:p>
            <a:pPr algn="ctr" defTabSz="829775">
              <a:lnSpc>
                <a:spcPct val="90000"/>
              </a:lnSpc>
              <a:defRPr/>
            </a:pPr>
            <a:r>
              <a:rPr lang="ru-RU" sz="1867" b="1" dirty="0">
                <a:solidFill>
                  <a:prstClr val="white"/>
                </a:solidFill>
                <a:latin typeface="Calibri"/>
              </a:rPr>
              <a:t>обучение?</a:t>
            </a:r>
            <a:endParaRPr sz="1867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6CA1F8EB-7849-4A86-A207-0C7766A2F628}"/>
              </a:ext>
            </a:extLst>
          </p:cNvPr>
          <p:cNvSpPr/>
          <p:nvPr/>
        </p:nvSpPr>
        <p:spPr bwMode="auto">
          <a:xfrm>
            <a:off x="4880059" y="1167536"/>
            <a:ext cx="5764498" cy="732675"/>
          </a:xfrm>
          <a:prstGeom prst="roundRect">
            <a:avLst>
              <a:gd name="adj" fmla="val 16667"/>
            </a:avLst>
          </a:prstGeom>
          <a:solidFill>
            <a:srgbClr val="6797CE"/>
          </a:solidFill>
          <a:ln>
            <a:solidFill>
              <a:srgbClr val="6797CE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67" dirty="0"/>
              <a:t>Работникам организации в зависимости от категории</a:t>
            </a:r>
            <a:endParaRPr sz="1867" dirty="0"/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4B269AF-B6C7-46A7-9A4B-FFABF84CEDBF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 bwMode="auto">
          <a:xfrm flipV="1">
            <a:off x="4500122" y="1533873"/>
            <a:ext cx="379937" cy="1"/>
          </a:xfrm>
          <a:prstGeom prst="line">
            <a:avLst/>
          </a:prstGeom>
          <a:ln w="28575">
            <a:solidFill>
              <a:srgbClr val="5EB98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239E0F4A-E89B-4F93-BB7C-0D5BF5E1786E}"/>
              </a:ext>
            </a:extLst>
          </p:cNvPr>
          <p:cNvSpPr/>
          <p:nvPr/>
        </p:nvSpPr>
        <p:spPr>
          <a:xfrm>
            <a:off x="1414783" y="2745695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Работодатель (руководитель организации)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030FD01-B252-4767-B36D-94D51F938C44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26194" y="2247340"/>
            <a:ext cx="0" cy="4256526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3F8A87F3-BBDA-4C07-810E-EAB108F0EB98}"/>
              </a:ext>
            </a:extLst>
          </p:cNvPr>
          <p:cNvSpPr/>
          <p:nvPr/>
        </p:nvSpPr>
        <p:spPr>
          <a:xfrm>
            <a:off x="1414783" y="3062644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Заместители руководителя организации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593531BB-D59C-4672-88D9-DCDA469C8012}"/>
              </a:ext>
            </a:extLst>
          </p:cNvPr>
          <p:cNvSpPr/>
          <p:nvPr/>
        </p:nvSpPr>
        <p:spPr>
          <a:xfrm>
            <a:off x="1414783" y="3381421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Руководители филиалов и их заместители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6E52D14-4266-4C3E-9369-27184E93AD4B}"/>
              </a:ext>
            </a:extLst>
          </p:cNvPr>
          <p:cNvSpPr/>
          <p:nvPr/>
        </p:nvSpPr>
        <p:spPr>
          <a:xfrm>
            <a:off x="1414783" y="3716379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Руководители СП организации и их заместители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E8A2AF6-6E8B-4448-A33B-BC999240F193}"/>
              </a:ext>
            </a:extLst>
          </p:cNvPr>
          <p:cNvSpPr/>
          <p:nvPr/>
        </p:nvSpPr>
        <p:spPr>
          <a:xfrm>
            <a:off x="1414783" y="4050642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Руководители СП филиала и их заместители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2DBEB88-BB8A-42E4-831B-EF9FE16CF1D9}"/>
              </a:ext>
            </a:extLst>
          </p:cNvPr>
          <p:cNvSpPr/>
          <p:nvPr/>
        </p:nvSpPr>
        <p:spPr>
          <a:xfrm>
            <a:off x="1414783" y="4384905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Специалисты по охране труда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9D4DC7C-976F-4652-9853-B5D6E68B131A}"/>
              </a:ext>
            </a:extLst>
          </p:cNvPr>
          <p:cNvSpPr/>
          <p:nvPr/>
        </p:nvSpPr>
        <p:spPr>
          <a:xfrm>
            <a:off x="1414783" y="4711353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Члены комитетов (комиссий) по охране труда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F769C937-960B-4609-8A8C-C202D6985836}"/>
              </a:ext>
            </a:extLst>
          </p:cNvPr>
          <p:cNvSpPr/>
          <p:nvPr/>
        </p:nvSpPr>
        <p:spPr>
          <a:xfrm>
            <a:off x="1414783" y="5029986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Уполномоченные по охране труда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EC7272A3-E8FF-4FF4-8C99-95E724A13046}"/>
              </a:ext>
            </a:extLst>
          </p:cNvPr>
          <p:cNvSpPr/>
          <p:nvPr/>
        </p:nvSpPr>
        <p:spPr>
          <a:xfrm>
            <a:off x="1414783" y="5348619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Работники, категории специалисты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6D135333-FEAD-437C-B3F9-1E3A39406859}"/>
              </a:ext>
            </a:extLst>
          </p:cNvPr>
          <p:cNvSpPr/>
          <p:nvPr/>
        </p:nvSpPr>
        <p:spPr>
          <a:xfrm>
            <a:off x="1414783" y="5667251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Работники рабочих профессий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8A8E17DD-E6BC-49A7-ACE8-4413043ED283}"/>
              </a:ext>
            </a:extLst>
          </p:cNvPr>
          <p:cNvSpPr/>
          <p:nvPr/>
        </p:nvSpPr>
        <p:spPr>
          <a:xfrm>
            <a:off x="1414783" y="5997859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Члены комиссий по проверке знания требований ОТ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02B66B32-C88C-47AA-A8DC-06F2FD17A3D4}"/>
              </a:ext>
            </a:extLst>
          </p:cNvPr>
          <p:cNvSpPr/>
          <p:nvPr/>
        </p:nvSpPr>
        <p:spPr>
          <a:xfrm>
            <a:off x="1414783" y="6319837"/>
            <a:ext cx="5280000" cy="240000"/>
          </a:xfrm>
          <a:prstGeom prst="roundRect">
            <a:avLst/>
          </a:prstGeom>
          <a:noFill/>
          <a:ln w="1905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rgbClr val="5EB980"/>
                </a:solidFill>
                <a:latin typeface="Calibri"/>
              </a:rPr>
              <a:t>Лица, проводящие инструктажи по ОТ и обучение</a:t>
            </a: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88D9338-8B34-4684-95DC-B91ACFFAAFDB}"/>
              </a:ext>
            </a:extLst>
          </p:cNvPr>
          <p:cNvCxnSpPr>
            <a:cxnSpLocks/>
          </p:cNvCxnSpPr>
          <p:nvPr/>
        </p:nvCxnSpPr>
        <p:spPr bwMode="auto">
          <a:xfrm flipV="1">
            <a:off x="8195502" y="2967776"/>
            <a:ext cx="3581484" cy="17919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9EA57167-D4EE-4878-B077-FD5649599039}"/>
              </a:ext>
            </a:extLst>
          </p:cNvPr>
          <p:cNvCxnSpPr>
            <a:cxnSpLocks/>
          </p:cNvCxnSpPr>
          <p:nvPr/>
        </p:nvCxnSpPr>
        <p:spPr bwMode="auto">
          <a:xfrm>
            <a:off x="8195502" y="3285749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2DB4DFD1-6B6F-4A7A-B031-BA7DCCA7F7A7}"/>
              </a:ext>
            </a:extLst>
          </p:cNvPr>
          <p:cNvCxnSpPr>
            <a:cxnSpLocks/>
          </p:cNvCxnSpPr>
          <p:nvPr/>
        </p:nvCxnSpPr>
        <p:spPr bwMode="auto">
          <a:xfrm>
            <a:off x="8195502" y="3620156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290CE908-2AC9-4D6C-8C1F-7E41186397C3}"/>
              </a:ext>
            </a:extLst>
          </p:cNvPr>
          <p:cNvCxnSpPr>
            <a:cxnSpLocks/>
          </p:cNvCxnSpPr>
          <p:nvPr/>
        </p:nvCxnSpPr>
        <p:spPr bwMode="auto">
          <a:xfrm>
            <a:off x="8195502" y="3955114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53E49B21-A86D-4034-8D5F-AC37489C1B2B}"/>
              </a:ext>
            </a:extLst>
          </p:cNvPr>
          <p:cNvCxnSpPr>
            <a:cxnSpLocks/>
          </p:cNvCxnSpPr>
          <p:nvPr/>
        </p:nvCxnSpPr>
        <p:spPr bwMode="auto">
          <a:xfrm>
            <a:off x="8195502" y="4281562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547855A2-080F-4095-96C2-2DEEC5337FC6}"/>
              </a:ext>
            </a:extLst>
          </p:cNvPr>
          <p:cNvCxnSpPr>
            <a:cxnSpLocks/>
          </p:cNvCxnSpPr>
          <p:nvPr/>
        </p:nvCxnSpPr>
        <p:spPr bwMode="auto">
          <a:xfrm>
            <a:off x="8195502" y="4615825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23CDAB4-CEBD-4C5C-9CA8-02C8AFA82D7C}"/>
              </a:ext>
            </a:extLst>
          </p:cNvPr>
          <p:cNvCxnSpPr>
            <a:cxnSpLocks/>
          </p:cNvCxnSpPr>
          <p:nvPr/>
        </p:nvCxnSpPr>
        <p:spPr bwMode="auto">
          <a:xfrm>
            <a:off x="8195502" y="4942273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9C95E50D-7E1D-4407-B7DA-F9E4E49F9CBC}"/>
              </a:ext>
            </a:extLst>
          </p:cNvPr>
          <p:cNvCxnSpPr>
            <a:cxnSpLocks/>
          </p:cNvCxnSpPr>
          <p:nvPr/>
        </p:nvCxnSpPr>
        <p:spPr bwMode="auto">
          <a:xfrm>
            <a:off x="8195502" y="5253091"/>
            <a:ext cx="3580361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DBB86172-065A-45BA-9B5C-7A6E48417D0A}"/>
              </a:ext>
            </a:extLst>
          </p:cNvPr>
          <p:cNvCxnSpPr>
            <a:cxnSpLocks/>
          </p:cNvCxnSpPr>
          <p:nvPr/>
        </p:nvCxnSpPr>
        <p:spPr bwMode="auto">
          <a:xfrm>
            <a:off x="8195502" y="5576735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F4E95069-3CC0-48E8-B713-F9CA1FF30A55}"/>
              </a:ext>
            </a:extLst>
          </p:cNvPr>
          <p:cNvCxnSpPr>
            <a:cxnSpLocks/>
          </p:cNvCxnSpPr>
          <p:nvPr/>
        </p:nvCxnSpPr>
        <p:spPr bwMode="auto">
          <a:xfrm>
            <a:off x="8195502" y="5898171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3CD9E12D-9044-455E-B195-FA6CD4028E20}"/>
              </a:ext>
            </a:extLst>
          </p:cNvPr>
          <p:cNvCxnSpPr>
            <a:cxnSpLocks/>
          </p:cNvCxnSpPr>
          <p:nvPr/>
        </p:nvCxnSpPr>
        <p:spPr bwMode="auto">
          <a:xfrm>
            <a:off x="8195502" y="6218161"/>
            <a:ext cx="3581484" cy="0"/>
          </a:xfrm>
          <a:prstGeom prst="line">
            <a:avLst/>
          </a:prstGeom>
          <a:ln w="47625">
            <a:solidFill>
              <a:srgbClr val="79A4D4">
                <a:alpha val="3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олилиния: фигура 63">
            <a:extLst>
              <a:ext uri="{FF2B5EF4-FFF2-40B4-BE49-F238E27FC236}">
                <a16:creationId xmlns:a16="http://schemas.microsoft.com/office/drawing/2014/main" id="{86C812AE-0E31-44FD-AF4A-1E8D595E7F0E}"/>
              </a:ext>
            </a:extLst>
          </p:cNvPr>
          <p:cNvSpPr/>
          <p:nvPr/>
        </p:nvSpPr>
        <p:spPr>
          <a:xfrm>
            <a:off x="8974456" y="2618379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4C2F2F83-6D1F-4C47-AD1F-01DEF8D45DF9}"/>
              </a:ext>
            </a:extLst>
          </p:cNvPr>
          <p:cNvSpPr/>
          <p:nvPr/>
        </p:nvSpPr>
        <p:spPr>
          <a:xfrm>
            <a:off x="8978636" y="2945266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F212F1CF-5551-4565-A46B-211EF31ECC2F}"/>
              </a:ext>
            </a:extLst>
          </p:cNvPr>
          <p:cNvSpPr/>
          <p:nvPr/>
        </p:nvSpPr>
        <p:spPr>
          <a:xfrm>
            <a:off x="8968186" y="3293269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D0184B3F-0DCE-4394-BA3B-C913365AC10B}"/>
              </a:ext>
            </a:extLst>
          </p:cNvPr>
          <p:cNvSpPr/>
          <p:nvPr/>
        </p:nvSpPr>
        <p:spPr>
          <a:xfrm>
            <a:off x="8972366" y="3620156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id="{DA7CC07A-E723-48F3-9F45-BDA566D20A47}"/>
              </a:ext>
            </a:extLst>
          </p:cNvPr>
          <p:cNvSpPr/>
          <p:nvPr/>
        </p:nvSpPr>
        <p:spPr>
          <a:xfrm>
            <a:off x="8974456" y="3961056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id="{0D99ECA9-4484-40A1-A68B-56271971184C}"/>
              </a:ext>
            </a:extLst>
          </p:cNvPr>
          <p:cNvSpPr/>
          <p:nvPr/>
        </p:nvSpPr>
        <p:spPr>
          <a:xfrm>
            <a:off x="8978636" y="4287943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13CB5BA3-E699-42E4-A4F2-30E007ACA724}"/>
              </a:ext>
            </a:extLst>
          </p:cNvPr>
          <p:cNvSpPr/>
          <p:nvPr/>
        </p:nvSpPr>
        <p:spPr>
          <a:xfrm>
            <a:off x="8974456" y="4620726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0657DA7E-3275-4803-9BC2-F5B486F15719}"/>
              </a:ext>
            </a:extLst>
          </p:cNvPr>
          <p:cNvSpPr/>
          <p:nvPr/>
        </p:nvSpPr>
        <p:spPr>
          <a:xfrm>
            <a:off x="8978636" y="4947613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: фигура 102">
            <a:extLst>
              <a:ext uri="{FF2B5EF4-FFF2-40B4-BE49-F238E27FC236}">
                <a16:creationId xmlns:a16="http://schemas.microsoft.com/office/drawing/2014/main" id="{4C7DE46A-5E1E-43AD-A3F7-53BC509D1622}"/>
              </a:ext>
            </a:extLst>
          </p:cNvPr>
          <p:cNvSpPr/>
          <p:nvPr/>
        </p:nvSpPr>
        <p:spPr>
          <a:xfrm>
            <a:off x="10807238" y="4272723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id="{9FADA500-B6AE-4931-AAC2-E25163E9254B}"/>
              </a:ext>
            </a:extLst>
          </p:cNvPr>
          <p:cNvSpPr/>
          <p:nvPr/>
        </p:nvSpPr>
        <p:spPr>
          <a:xfrm>
            <a:off x="10807238" y="4620726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: фигура 104">
            <a:extLst>
              <a:ext uri="{FF2B5EF4-FFF2-40B4-BE49-F238E27FC236}">
                <a16:creationId xmlns:a16="http://schemas.microsoft.com/office/drawing/2014/main" id="{B8D794BD-908F-42C3-9666-B6A23F498DAB}"/>
              </a:ext>
            </a:extLst>
          </p:cNvPr>
          <p:cNvSpPr/>
          <p:nvPr/>
        </p:nvSpPr>
        <p:spPr>
          <a:xfrm>
            <a:off x="10807238" y="4947613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id="{23B8B80A-9695-4780-9182-FC58E52D6491}"/>
              </a:ext>
            </a:extLst>
          </p:cNvPr>
          <p:cNvSpPr/>
          <p:nvPr/>
        </p:nvSpPr>
        <p:spPr>
          <a:xfrm>
            <a:off x="10807238" y="5251747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F6A1BE2C-AECD-4AFA-A440-15D78034B8C4}"/>
              </a:ext>
            </a:extLst>
          </p:cNvPr>
          <p:cNvSpPr/>
          <p:nvPr/>
        </p:nvSpPr>
        <p:spPr>
          <a:xfrm>
            <a:off x="10807238" y="5599750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C6918EC4-19BA-4CC2-8669-6310B3212A4A}"/>
              </a:ext>
            </a:extLst>
          </p:cNvPr>
          <p:cNvSpPr/>
          <p:nvPr/>
        </p:nvSpPr>
        <p:spPr>
          <a:xfrm>
            <a:off x="10807238" y="5926637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: фигура 108">
            <a:extLst>
              <a:ext uri="{FF2B5EF4-FFF2-40B4-BE49-F238E27FC236}">
                <a16:creationId xmlns:a16="http://schemas.microsoft.com/office/drawing/2014/main" id="{C89D55A2-1757-4B99-B080-86D2D45716F6}"/>
              </a:ext>
            </a:extLst>
          </p:cNvPr>
          <p:cNvSpPr/>
          <p:nvPr/>
        </p:nvSpPr>
        <p:spPr>
          <a:xfrm>
            <a:off x="10807238" y="6237859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id="{3C822096-B5EA-425B-8AD7-4995D95C80E2}"/>
              </a:ext>
            </a:extLst>
          </p:cNvPr>
          <p:cNvSpPr/>
          <p:nvPr/>
        </p:nvSpPr>
        <p:spPr>
          <a:xfrm>
            <a:off x="10796183" y="3956574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AB5C2C1C-D498-40EC-BB29-4F7190E7D384}"/>
              </a:ext>
            </a:extLst>
          </p:cNvPr>
          <p:cNvSpPr/>
          <p:nvPr/>
        </p:nvSpPr>
        <p:spPr>
          <a:xfrm>
            <a:off x="10796183" y="3629237"/>
            <a:ext cx="272784" cy="270655"/>
          </a:xfrm>
          <a:custGeom>
            <a:avLst/>
            <a:gdLst>
              <a:gd name="connsiteX0" fmla="*/ 0 w 297180"/>
              <a:gd name="connsiteY0" fmla="*/ 284480 h 559775"/>
              <a:gd name="connsiteX1" fmla="*/ 93980 w 297180"/>
              <a:gd name="connsiteY1" fmla="*/ 551180 h 559775"/>
              <a:gd name="connsiteX2" fmla="*/ 297180 w 297180"/>
              <a:gd name="connsiteY2" fmla="*/ 0 h 55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59775">
                <a:moveTo>
                  <a:pt x="0" y="284480"/>
                </a:moveTo>
                <a:cubicBezTo>
                  <a:pt x="22225" y="441536"/>
                  <a:pt x="44450" y="598593"/>
                  <a:pt x="93980" y="551180"/>
                </a:cubicBezTo>
                <a:cubicBezTo>
                  <a:pt x="143510" y="503767"/>
                  <a:pt x="253577" y="74507"/>
                  <a:pt x="297180" y="0"/>
                </a:cubicBezTo>
              </a:path>
            </a:pathLst>
          </a:custGeom>
          <a:noFill/>
          <a:ln w="76200">
            <a:solidFill>
              <a:srgbClr val="6797CE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1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2016" y="149225"/>
            <a:ext cx="650066" cy="6406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r="60348"/>
          <a:stretch/>
        </p:blipFill>
        <p:spPr bwMode="auto">
          <a:xfrm>
            <a:off x="2548716" y="2779248"/>
            <a:ext cx="4796979" cy="5853374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 bwMode="auto">
          <a:xfrm rot="16199999">
            <a:off x="-1365250" y="3274784"/>
            <a:ext cx="3704563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170"/>
              </a:lnSpc>
              <a:defRPr/>
            </a:pPr>
            <a:r>
              <a:rPr lang="en-US" sz="900" spc="50">
                <a:solidFill>
                  <a:srgbClr val="25282B"/>
                </a:solidFill>
                <a:latin typeface="Gilroy"/>
                <a:ea typeface="Gilroy Light"/>
                <a:cs typeface="Gilroy Light"/>
              </a:rPr>
              <a:t>Национальная Ассоциация Охраны Труда</a:t>
            </a:r>
            <a:endParaRPr lang="en-US" sz="900">
              <a:latin typeface="Gilroy"/>
            </a:endParaRPr>
          </a:p>
        </p:txBody>
      </p:sp>
      <p:sp>
        <p:nvSpPr>
          <p:cNvPr id="12" name="Text 1"/>
          <p:cNvSpPr/>
          <p:nvPr/>
        </p:nvSpPr>
        <p:spPr bwMode="auto">
          <a:xfrm>
            <a:off x="1201789" y="314452"/>
            <a:ext cx="10008813" cy="6444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defRPr/>
            </a:pPr>
            <a:r>
              <a:rPr lang="ru-RU" sz="2400" b="1" spc="84" dirty="0">
                <a:solidFill>
                  <a:srgbClr val="25282B"/>
                </a:solidFill>
                <a:ea typeface="Gilroy Bold" pitchFamily="34" charset="-122"/>
              </a:rPr>
              <a:t>Образование и карьера специалиста по охране труда</a:t>
            </a:r>
            <a:endParaRPr sz="2400" b="1" spc="84" dirty="0">
              <a:solidFill>
                <a:srgbClr val="25282B"/>
              </a:solidFill>
              <a:ea typeface="Gilroy Bold" pitchFamily="34" charset="-122"/>
            </a:endParaRPr>
          </a:p>
        </p:txBody>
      </p:sp>
      <p:sp>
        <p:nvSpPr>
          <p:cNvPr id="14" name="Text 2"/>
          <p:cNvSpPr/>
          <p:nvPr/>
        </p:nvSpPr>
        <p:spPr bwMode="auto">
          <a:xfrm>
            <a:off x="4897822" y="1297480"/>
            <a:ext cx="7042162" cy="293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2400" b="1" dirty="0">
                <a:solidFill>
                  <a:srgbClr val="1F3684"/>
                </a:solidFill>
              </a:rPr>
              <a:t>Диапазон зарплат в вакансиях для специалистов в сфере </a:t>
            </a:r>
            <a:r>
              <a:rPr lang="ru-RU" sz="2400" b="1" dirty="0" err="1">
                <a:solidFill>
                  <a:srgbClr val="1F3684"/>
                </a:solidFill>
              </a:rPr>
              <a:t>ОТиПБ</a:t>
            </a:r>
            <a:endParaRPr lang="en-US" sz="2400" b="1" dirty="0">
              <a:solidFill>
                <a:srgbClr val="1F368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39025" y="2934888"/>
            <a:ext cx="1901190" cy="39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25–35 лет (37%)</a:t>
            </a:r>
            <a:endParaRPr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14605" y="3071915"/>
            <a:ext cx="102870" cy="102870"/>
          </a:xfrm>
          <a:prstGeom prst="ellipse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635762" y="3442397"/>
            <a:ext cx="2858719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законченное высшее образование</a:t>
            </a:r>
            <a:r>
              <a:rPr lang="en-US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 (60%)</a:t>
            </a:r>
            <a:endParaRPr lang="ru-RU" sz="1850">
              <a:solidFill>
                <a:schemeClr val="tx1">
                  <a:lumMod val="95000"/>
                  <a:lumOff val="5000"/>
                </a:schemeClr>
              </a:solidFill>
              <a:latin typeface="Gilroy"/>
              <a:ea typeface="Gilroy Medium"/>
            </a:endParaRPr>
          </a:p>
        </p:txBody>
      </p:sp>
      <p:sp>
        <p:nvSpPr>
          <p:cNvPr id="25" name="Овал 24"/>
          <p:cNvSpPr/>
          <p:nvPr/>
        </p:nvSpPr>
        <p:spPr bwMode="auto">
          <a:xfrm>
            <a:off x="1414605" y="3592016"/>
            <a:ext cx="102870" cy="102870"/>
          </a:xfrm>
          <a:prstGeom prst="ellipse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635762" y="4226477"/>
            <a:ext cx="2967896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проходит дополнительные курсы повышения квалификации (79%)</a:t>
            </a:r>
            <a:endParaRPr dirty="0"/>
          </a:p>
        </p:txBody>
      </p:sp>
      <p:sp>
        <p:nvSpPr>
          <p:cNvPr id="29" name="Овал 28"/>
          <p:cNvSpPr/>
          <p:nvPr/>
        </p:nvSpPr>
        <p:spPr bwMode="auto">
          <a:xfrm>
            <a:off x="1414605" y="4365831"/>
            <a:ext cx="102870" cy="102870"/>
          </a:xfrm>
          <a:prstGeom prst="ellipse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 bwMode="auto">
          <a:xfrm>
            <a:off x="1639025" y="2419341"/>
            <a:ext cx="218099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женщины (72%); </a:t>
            </a:r>
            <a:endParaRPr dirty="0"/>
          </a:p>
        </p:txBody>
      </p:sp>
      <p:sp>
        <p:nvSpPr>
          <p:cNvPr id="31" name="Овал 30"/>
          <p:cNvSpPr/>
          <p:nvPr/>
        </p:nvSpPr>
        <p:spPr bwMode="auto">
          <a:xfrm>
            <a:off x="1414605" y="2548491"/>
            <a:ext cx="102870" cy="102870"/>
          </a:xfrm>
          <a:prstGeom prst="ellipse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 bwMode="auto">
          <a:xfrm>
            <a:off x="1067701" y="1948229"/>
            <a:ext cx="223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1F3684"/>
                </a:solidFill>
              </a:rPr>
              <a:t>Портрет </a:t>
            </a:r>
            <a:r>
              <a:rPr lang="ru-RU" sz="2400" b="1" dirty="0" err="1">
                <a:solidFill>
                  <a:srgbClr val="1F3684"/>
                </a:solidFill>
              </a:rPr>
              <a:t>СОТа</a:t>
            </a:r>
            <a:r>
              <a:rPr lang="ru-RU" sz="2400" b="1" dirty="0">
                <a:solidFill>
                  <a:srgbClr val="1F3684"/>
                </a:solidFill>
              </a:rPr>
              <a:t> </a:t>
            </a:r>
            <a:endParaRPr sz="2000" dirty="0"/>
          </a:p>
        </p:txBody>
      </p:sp>
      <p:sp>
        <p:nvSpPr>
          <p:cNvPr id="41" name="Прямоугольник: скругленные углы 40"/>
          <p:cNvSpPr/>
          <p:nvPr/>
        </p:nvSpPr>
        <p:spPr bwMode="auto">
          <a:xfrm>
            <a:off x="8246807" y="4826642"/>
            <a:ext cx="1476314" cy="1585010"/>
          </a:xfrm>
          <a:prstGeom prst="roundRect">
            <a:avLst>
              <a:gd name="adj" fmla="val 16667"/>
            </a:avLst>
          </a:prstGeom>
          <a:solidFill>
            <a:srgbClr val="6797C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ик: скругленные углы 41"/>
          <p:cNvSpPr/>
          <p:nvPr/>
        </p:nvSpPr>
        <p:spPr bwMode="auto">
          <a:xfrm>
            <a:off x="9776839" y="4035006"/>
            <a:ext cx="1476314" cy="2376646"/>
          </a:xfrm>
          <a:prstGeom prst="roundRect">
            <a:avLst>
              <a:gd name="adj" fmla="val 16667"/>
            </a:avLst>
          </a:prstGeom>
          <a:solidFill>
            <a:srgbClr val="5EB98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4" name="Прямая со стрелкой 43"/>
          <p:cNvCxnSpPr>
            <a:cxnSpLocks/>
          </p:cNvCxnSpPr>
          <p:nvPr/>
        </p:nvCxnSpPr>
        <p:spPr bwMode="auto">
          <a:xfrm flipV="1">
            <a:off x="7981266" y="3788369"/>
            <a:ext cx="0" cy="2767496"/>
          </a:xfrm>
          <a:prstGeom prst="straightConnector1">
            <a:avLst/>
          </a:prstGeom>
          <a:ln w="28575">
            <a:solidFill>
              <a:srgbClr val="1F3684">
                <a:alpha val="2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cxnSpLocks/>
          </p:cNvCxnSpPr>
          <p:nvPr/>
        </p:nvCxnSpPr>
        <p:spPr bwMode="auto">
          <a:xfrm>
            <a:off x="7801337" y="6411653"/>
            <a:ext cx="3811543" cy="0"/>
          </a:xfrm>
          <a:prstGeom prst="straightConnector1">
            <a:avLst/>
          </a:prstGeom>
          <a:ln w="28575">
            <a:solidFill>
              <a:srgbClr val="1F3684">
                <a:alpha val="2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 bwMode="auto">
          <a:xfrm>
            <a:off x="8599611" y="6411652"/>
            <a:ext cx="787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1F3684"/>
                </a:solidFill>
              </a:rPr>
              <a:t>2022</a:t>
            </a:r>
            <a:endParaRPr dirty="0"/>
          </a:p>
        </p:txBody>
      </p:sp>
      <p:sp>
        <p:nvSpPr>
          <p:cNvPr id="54" name="TextBox 53"/>
          <p:cNvSpPr txBox="1"/>
          <p:nvPr/>
        </p:nvSpPr>
        <p:spPr bwMode="auto">
          <a:xfrm>
            <a:off x="10121462" y="6411652"/>
            <a:ext cx="787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1F3684"/>
                </a:solidFill>
              </a:rPr>
              <a:t>2023</a:t>
            </a:r>
            <a:endParaRPr dirty="0"/>
          </a:p>
        </p:txBody>
      </p:sp>
      <p:cxnSp>
        <p:nvCxnSpPr>
          <p:cNvPr id="56" name="Прямая со стрелкой 55"/>
          <p:cNvCxnSpPr>
            <a:cxnSpLocks/>
          </p:cNvCxnSpPr>
          <p:nvPr/>
        </p:nvCxnSpPr>
        <p:spPr bwMode="auto">
          <a:xfrm>
            <a:off x="9551886" y="4082709"/>
            <a:ext cx="0" cy="699040"/>
          </a:xfrm>
          <a:prstGeom prst="straightConnector1">
            <a:avLst/>
          </a:prstGeom>
          <a:ln w="28575">
            <a:solidFill>
              <a:srgbClr val="1F3684">
                <a:alpha val="52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 bwMode="auto">
          <a:xfrm>
            <a:off x="8843096" y="4226477"/>
            <a:ext cx="787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1F3684"/>
                </a:solidFill>
              </a:rPr>
              <a:t>25%</a:t>
            </a:r>
            <a:endParaRPr/>
          </a:p>
        </p:txBody>
      </p:sp>
      <p:sp>
        <p:nvSpPr>
          <p:cNvPr id="58" name="TextBox 57"/>
          <p:cNvSpPr txBox="1"/>
          <p:nvPr/>
        </p:nvSpPr>
        <p:spPr bwMode="auto">
          <a:xfrm rot="16199999">
            <a:off x="6542768" y="4735065"/>
            <a:ext cx="2210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1F3684"/>
                </a:solidFill>
              </a:rPr>
              <a:t>Число новых вакансий на</a:t>
            </a:r>
            <a:r>
              <a:rPr lang="en-US" sz="2000" b="1" dirty="0">
                <a:solidFill>
                  <a:srgbClr val="1F3684"/>
                </a:solidFill>
              </a:rPr>
              <a:t> </a:t>
            </a:r>
            <a:r>
              <a:rPr lang="en-US" sz="2000" b="1" dirty="0" err="1">
                <a:solidFill>
                  <a:srgbClr val="1F3684"/>
                </a:solidFill>
              </a:rPr>
              <a:t>hh</a:t>
            </a:r>
            <a:r>
              <a:rPr lang="ru-RU" sz="2000" b="1" dirty="0">
                <a:solidFill>
                  <a:srgbClr val="1F3684"/>
                </a:solidFill>
              </a:rPr>
              <a:t> </a:t>
            </a:r>
            <a:endParaRPr dirty="0"/>
          </a:p>
        </p:txBody>
      </p:sp>
      <p:sp>
        <p:nvSpPr>
          <p:cNvPr id="59" name="Прямоугольник: скругленные углы 58"/>
          <p:cNvSpPr/>
          <p:nvPr/>
        </p:nvSpPr>
        <p:spPr bwMode="auto">
          <a:xfrm>
            <a:off x="5231801" y="1978141"/>
            <a:ext cx="6186656" cy="523913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Прямоугольник: скругленные углы 61"/>
          <p:cNvSpPr/>
          <p:nvPr/>
        </p:nvSpPr>
        <p:spPr bwMode="auto">
          <a:xfrm>
            <a:off x="6765959" y="1933990"/>
            <a:ext cx="2854959" cy="559263"/>
          </a:xfrm>
          <a:prstGeom prst="roundRect">
            <a:avLst>
              <a:gd name="adj" fmla="val 16667"/>
            </a:avLst>
          </a:prstGeom>
          <a:solidFill>
            <a:srgbClr val="9CBCE0"/>
          </a:solidFill>
          <a:ln w="38100">
            <a:solidFill>
              <a:schemeClr val="bg1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Прямоугольник: скругленные углы 62"/>
          <p:cNvSpPr/>
          <p:nvPr/>
        </p:nvSpPr>
        <p:spPr bwMode="auto">
          <a:xfrm>
            <a:off x="8199949" y="1991044"/>
            <a:ext cx="45719" cy="43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TextBox 63"/>
          <p:cNvSpPr txBox="1"/>
          <p:nvPr/>
        </p:nvSpPr>
        <p:spPr bwMode="auto">
          <a:xfrm>
            <a:off x="6542101" y="2625360"/>
            <a:ext cx="901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1F3684"/>
                </a:solidFill>
              </a:rPr>
              <a:t>44,6 k</a:t>
            </a:r>
            <a:endParaRPr lang="ru-RU" sz="1400" b="1">
              <a:solidFill>
                <a:srgbClr val="1F368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9266974" y="2598210"/>
            <a:ext cx="70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1F3684"/>
                </a:solidFill>
              </a:rPr>
              <a:t>92 k</a:t>
            </a:r>
            <a:endParaRPr lang="ru-RU" sz="1400" b="1">
              <a:solidFill>
                <a:srgbClr val="1F368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5120038" y="2614060"/>
            <a:ext cx="347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1F3684"/>
                </a:solidFill>
              </a:rPr>
              <a:t>0</a:t>
            </a:r>
            <a:endParaRPr lang="ru-RU" sz="1400" b="1">
              <a:solidFill>
                <a:srgbClr val="1F3684"/>
              </a:solidFill>
            </a:endParaRPr>
          </a:p>
        </p:txBody>
      </p:sp>
      <p:sp>
        <p:nvSpPr>
          <p:cNvPr id="67" name="Овал 66"/>
          <p:cNvSpPr/>
          <p:nvPr/>
        </p:nvSpPr>
        <p:spPr bwMode="auto">
          <a:xfrm>
            <a:off x="5544219" y="2236042"/>
            <a:ext cx="45719" cy="45719"/>
          </a:xfrm>
          <a:prstGeom prst="ellipse">
            <a:avLst/>
          </a:prstGeom>
          <a:solidFill>
            <a:schemeClr val="bg2">
              <a:lumMod val="50000"/>
              <a:alpha val="65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 bwMode="auto">
          <a:xfrm>
            <a:off x="6136720" y="2232035"/>
            <a:ext cx="45719" cy="45719"/>
          </a:xfrm>
          <a:prstGeom prst="ellipse">
            <a:avLst/>
          </a:prstGeom>
          <a:solidFill>
            <a:schemeClr val="bg2">
              <a:lumMod val="50000"/>
              <a:alpha val="65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 bwMode="auto">
          <a:xfrm>
            <a:off x="9835803" y="2213182"/>
            <a:ext cx="45719" cy="45719"/>
          </a:xfrm>
          <a:prstGeom prst="ellipse">
            <a:avLst/>
          </a:prstGeom>
          <a:solidFill>
            <a:schemeClr val="bg2">
              <a:lumMod val="50000"/>
              <a:alpha val="65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 bwMode="auto">
          <a:xfrm>
            <a:off x="10428304" y="2209175"/>
            <a:ext cx="45719" cy="45719"/>
          </a:xfrm>
          <a:prstGeom prst="ellipse">
            <a:avLst/>
          </a:prstGeom>
          <a:solidFill>
            <a:schemeClr val="bg2">
              <a:lumMod val="50000"/>
              <a:alpha val="65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 bwMode="auto">
          <a:xfrm>
            <a:off x="11016961" y="2209175"/>
            <a:ext cx="45719" cy="45719"/>
          </a:xfrm>
          <a:prstGeom prst="ellipse">
            <a:avLst/>
          </a:prstGeom>
          <a:solidFill>
            <a:schemeClr val="bg2">
              <a:lumMod val="50000"/>
              <a:alpha val="65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Равнобедренный треугольник 72"/>
          <p:cNvSpPr/>
          <p:nvPr/>
        </p:nvSpPr>
        <p:spPr bwMode="auto">
          <a:xfrm>
            <a:off x="8132010" y="2594650"/>
            <a:ext cx="164869" cy="104583"/>
          </a:xfrm>
          <a:prstGeom prst="triangle">
            <a:avLst>
              <a:gd name="adj" fmla="val 50000"/>
            </a:avLst>
          </a:prstGeom>
          <a:solidFill>
            <a:srgbClr val="71C18F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TextBox 73"/>
          <p:cNvSpPr txBox="1"/>
          <p:nvPr/>
        </p:nvSpPr>
        <p:spPr bwMode="auto">
          <a:xfrm>
            <a:off x="7891724" y="2710461"/>
            <a:ext cx="707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71C18F"/>
                </a:solidFill>
              </a:rPr>
              <a:t>68</a:t>
            </a:r>
            <a:r>
              <a:rPr lang="en-US" sz="1600" b="1">
                <a:solidFill>
                  <a:srgbClr val="71C18F"/>
                </a:solidFill>
              </a:rPr>
              <a:t>,</a:t>
            </a:r>
            <a:r>
              <a:rPr lang="ru-RU" sz="1600" b="1">
                <a:solidFill>
                  <a:srgbClr val="71C18F"/>
                </a:solidFill>
              </a:rPr>
              <a:t>3</a:t>
            </a:r>
            <a:r>
              <a:rPr lang="en-US" sz="1600" b="1">
                <a:solidFill>
                  <a:srgbClr val="71C18F"/>
                </a:solidFill>
              </a:rPr>
              <a:t> k</a:t>
            </a:r>
            <a:endParaRPr lang="ru-RU" sz="1600" b="1">
              <a:solidFill>
                <a:srgbClr val="71C18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alphaModFix amt="7000"/>
          </a:blip>
          <a:stretch/>
        </p:blipFill>
        <p:spPr bwMode="auto">
          <a:xfrm>
            <a:off x="1643390" y="951769"/>
            <a:ext cx="1076716" cy="1076716"/>
          </a:xfrm>
          <a:prstGeom prst="rect">
            <a:avLst/>
          </a:prstGeom>
        </p:spPr>
      </p:pic>
      <p:sp>
        <p:nvSpPr>
          <p:cNvPr id="61" name="Прямоугольник: скругленные углы 60"/>
          <p:cNvSpPr/>
          <p:nvPr/>
        </p:nvSpPr>
        <p:spPr bwMode="auto">
          <a:xfrm>
            <a:off x="6293611" y="674326"/>
            <a:ext cx="2431659" cy="587988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/>
              <a:t> </a:t>
            </a:r>
            <a:endParaRPr/>
          </a:p>
        </p:txBody>
      </p:sp>
      <p:sp>
        <p:nvSpPr>
          <p:cNvPr id="43" name="Text 2"/>
          <p:cNvSpPr/>
          <p:nvPr/>
        </p:nvSpPr>
        <p:spPr bwMode="auto">
          <a:xfrm>
            <a:off x="1282851" y="5572761"/>
            <a:ext cx="1675209" cy="536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 err="1"/>
              <a:t>Практикоориен-тированность</a:t>
            </a:r>
            <a:endParaRPr lang="ru-RU" sz="1850" dirty="0"/>
          </a:p>
          <a:p>
            <a:pPr algn="ctr">
              <a:lnSpc>
                <a:spcPts val="1750"/>
              </a:lnSpc>
              <a:defRPr/>
            </a:pPr>
            <a:endParaRPr lang="en-US" sz="1350" dirty="0">
              <a:solidFill>
                <a:schemeClr val="tx1">
                  <a:lumMod val="95000"/>
                  <a:lumOff val="5000"/>
                </a:schemeClr>
              </a:solidFill>
              <a:latin typeface="Gilroy"/>
            </a:endParaRPr>
          </a:p>
        </p:txBody>
      </p:sp>
      <p:sp>
        <p:nvSpPr>
          <p:cNvPr id="60" name="Прямоугольник: скругленные углы 59"/>
          <p:cNvSpPr/>
          <p:nvPr/>
        </p:nvSpPr>
        <p:spPr bwMode="auto">
          <a:xfrm>
            <a:off x="3705011" y="655752"/>
            <a:ext cx="3050671" cy="6026046"/>
          </a:xfrm>
          <a:prstGeom prst="roundRect">
            <a:avLst>
              <a:gd name="adj" fmla="val 16667"/>
            </a:avLst>
          </a:prstGeom>
          <a:solidFill>
            <a:srgbClr val="5EB98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2016" y="149225"/>
            <a:ext cx="650069" cy="6406639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 bwMode="auto">
          <a:xfrm rot="16199999">
            <a:off x="-1365250" y="3274784"/>
            <a:ext cx="3704563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170"/>
              </a:lnSpc>
              <a:defRPr/>
            </a:pPr>
            <a:r>
              <a:rPr lang="en-US" sz="900" spc="50">
                <a:solidFill>
                  <a:srgbClr val="25282B"/>
                </a:solidFill>
                <a:latin typeface="Gilroy"/>
                <a:ea typeface="Gilroy Light"/>
                <a:cs typeface="Gilroy Light"/>
              </a:rPr>
              <a:t>Национальная Ассоциация Охраны Труда</a:t>
            </a:r>
            <a:endParaRPr lang="en-US" sz="900">
              <a:latin typeface="Gilroy"/>
            </a:endParaRPr>
          </a:p>
        </p:txBody>
      </p:sp>
      <p:sp>
        <p:nvSpPr>
          <p:cNvPr id="17" name="Freeform 9"/>
          <p:cNvSpPr/>
          <p:nvPr/>
        </p:nvSpPr>
        <p:spPr bwMode="auto">
          <a:xfrm>
            <a:off x="4722296" y="1087188"/>
            <a:ext cx="970819" cy="889150"/>
          </a:xfrm>
          <a:custGeom>
            <a:avLst/>
            <a:gdLst/>
            <a:ahLst/>
            <a:cxnLst/>
            <a:rect l="l" t="t" r="r" b="b"/>
            <a:pathLst>
              <a:path w="1654195" h="1470730" extrusionOk="0">
                <a:moveTo>
                  <a:pt x="0" y="0"/>
                </a:moveTo>
                <a:lnTo>
                  <a:pt x="1654195" y="0"/>
                </a:lnTo>
                <a:lnTo>
                  <a:pt x="1654195" y="1470729"/>
                </a:lnTo>
                <a:lnTo>
                  <a:pt x="0" y="1470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/>
          </a:blipFill>
        </p:spPr>
        <p:txBody>
          <a:bodyPr/>
          <a:lstStyle/>
          <a:p>
            <a:pPr>
              <a:defRPr/>
            </a:pPr>
            <a:endParaRPr lang="ru-RU" sz="1200"/>
          </a:p>
        </p:txBody>
      </p:sp>
      <p:grpSp>
        <p:nvGrpSpPr>
          <p:cNvPr id="45" name="Группа 44"/>
          <p:cNvGrpSpPr/>
          <p:nvPr/>
        </p:nvGrpSpPr>
        <p:grpSpPr bwMode="auto">
          <a:xfrm>
            <a:off x="2096580" y="2265477"/>
            <a:ext cx="176497" cy="314335"/>
            <a:chOff x="2558794" y="3039734"/>
            <a:chExt cx="264745" cy="471503"/>
          </a:xfrm>
        </p:grpSpPr>
        <p:sp>
          <p:nvSpPr>
            <p:cNvPr id="34" name="Прямоугольник: скругленные углы 33"/>
            <p:cNvSpPr/>
            <p:nvPr/>
          </p:nvSpPr>
          <p:spPr bwMode="auto">
            <a:xfrm>
              <a:off x="2558794" y="3039734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  <p:sp>
          <p:nvSpPr>
            <p:cNvPr id="35" name="Прямоугольник: скругленные углы 34"/>
            <p:cNvSpPr/>
            <p:nvPr/>
          </p:nvSpPr>
          <p:spPr bwMode="auto">
            <a:xfrm>
              <a:off x="2735147" y="3039734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</p:grpSp>
      <p:sp>
        <p:nvSpPr>
          <p:cNvPr id="36" name="Text 2"/>
          <p:cNvSpPr/>
          <p:nvPr/>
        </p:nvSpPr>
        <p:spPr bwMode="auto">
          <a:xfrm>
            <a:off x="1123003" y="2921129"/>
            <a:ext cx="1967493" cy="497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Мотивация</a:t>
            </a:r>
            <a:endParaRPr/>
          </a:p>
          <a:p>
            <a:pPr algn="ctr">
              <a:lnSpc>
                <a:spcPts val="1750"/>
              </a:lnSpc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обучающихся</a:t>
            </a:r>
            <a:endParaRPr lang="en-US" sz="1350">
              <a:solidFill>
                <a:schemeClr val="tx1">
                  <a:lumMod val="95000"/>
                  <a:lumOff val="5000"/>
                </a:schemeClr>
              </a:solidFill>
              <a:latin typeface="Gilroy"/>
            </a:endParaRPr>
          </a:p>
        </p:txBody>
      </p:sp>
      <p:sp>
        <p:nvSpPr>
          <p:cNvPr id="37" name="Text 2"/>
          <p:cNvSpPr/>
          <p:nvPr/>
        </p:nvSpPr>
        <p:spPr bwMode="auto">
          <a:xfrm>
            <a:off x="1024703" y="1694568"/>
            <a:ext cx="2191504" cy="594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Квалифицированный специалист по ОТ</a:t>
            </a:r>
            <a:endParaRPr lang="en-US" sz="1850" dirty="0">
              <a:solidFill>
                <a:schemeClr val="tx1">
                  <a:lumMod val="95000"/>
                  <a:lumOff val="5000"/>
                </a:schemeClr>
              </a:solidFill>
              <a:ea typeface="Gilroy Medium"/>
            </a:endParaRPr>
          </a:p>
        </p:txBody>
      </p:sp>
      <p:sp>
        <p:nvSpPr>
          <p:cNvPr id="40" name="Text 2"/>
          <p:cNvSpPr/>
          <p:nvPr/>
        </p:nvSpPr>
        <p:spPr bwMode="auto">
          <a:xfrm>
            <a:off x="1061599" y="4248933"/>
            <a:ext cx="2028897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Качество</a:t>
            </a:r>
            <a:endParaRPr/>
          </a:p>
          <a:p>
            <a:pPr algn="ctr">
              <a:lnSpc>
                <a:spcPts val="1750"/>
              </a:lnSpc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подготовки</a:t>
            </a:r>
            <a:endParaRPr lang="en-US" sz="1350">
              <a:solidFill>
                <a:schemeClr val="tx1">
                  <a:lumMod val="95000"/>
                  <a:lumOff val="5000"/>
                </a:schemeClr>
              </a:solidFill>
              <a:latin typeface="Gilroy"/>
            </a:endParaRPr>
          </a:p>
        </p:txBody>
      </p:sp>
      <p:grpSp>
        <p:nvGrpSpPr>
          <p:cNvPr id="44" name="Группа 43"/>
          <p:cNvGrpSpPr/>
          <p:nvPr/>
        </p:nvGrpSpPr>
        <p:grpSpPr bwMode="auto">
          <a:xfrm>
            <a:off x="1998341" y="5023015"/>
            <a:ext cx="314335" cy="314335"/>
            <a:chOff x="2508668" y="6333479"/>
            <a:chExt cx="471503" cy="471503"/>
          </a:xfrm>
        </p:grpSpPr>
        <p:sp>
          <p:nvSpPr>
            <p:cNvPr id="41" name="Прямоугольник: скругленные углы 40"/>
            <p:cNvSpPr/>
            <p:nvPr/>
          </p:nvSpPr>
          <p:spPr bwMode="auto">
            <a:xfrm>
              <a:off x="2700225" y="6333479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  <p:sp>
          <p:nvSpPr>
            <p:cNvPr id="42" name="Прямоугольник: скругленные углы 41"/>
            <p:cNvSpPr/>
            <p:nvPr/>
          </p:nvSpPr>
          <p:spPr bwMode="auto">
            <a:xfrm rot="5400000">
              <a:off x="2700224" y="6333479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</p:grpSp>
      <p:grpSp>
        <p:nvGrpSpPr>
          <p:cNvPr id="50" name="Группа 49"/>
          <p:cNvGrpSpPr/>
          <p:nvPr/>
        </p:nvGrpSpPr>
        <p:grpSpPr bwMode="auto">
          <a:xfrm>
            <a:off x="2027661" y="3619757"/>
            <a:ext cx="314335" cy="314335"/>
            <a:chOff x="2508668" y="6333479"/>
            <a:chExt cx="471503" cy="471503"/>
          </a:xfrm>
        </p:grpSpPr>
        <p:sp>
          <p:nvSpPr>
            <p:cNvPr id="51" name="Прямоугольник: скругленные углы 50"/>
            <p:cNvSpPr/>
            <p:nvPr/>
          </p:nvSpPr>
          <p:spPr bwMode="auto">
            <a:xfrm>
              <a:off x="2700225" y="6333479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  <p:sp>
          <p:nvSpPr>
            <p:cNvPr id="52" name="Прямоугольник: скругленные углы 51"/>
            <p:cNvSpPr/>
            <p:nvPr/>
          </p:nvSpPr>
          <p:spPr bwMode="auto">
            <a:xfrm rot="5400000">
              <a:off x="2700224" y="6333479"/>
              <a:ext cx="88392" cy="47150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</p:grpSp>
      <p:sp>
        <p:nvSpPr>
          <p:cNvPr id="63" name="Прямоугольник: скругленные углы 62"/>
          <p:cNvSpPr/>
          <p:nvPr/>
        </p:nvSpPr>
        <p:spPr bwMode="auto">
          <a:xfrm>
            <a:off x="8287350" y="655752"/>
            <a:ext cx="3355345" cy="6026046"/>
          </a:xfrm>
          <a:prstGeom prst="roundRect">
            <a:avLst>
              <a:gd name="adj" fmla="val 16667"/>
            </a:avLst>
          </a:prstGeom>
          <a:solidFill>
            <a:srgbClr val="6797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24" name="Freeform 16"/>
          <p:cNvSpPr/>
          <p:nvPr/>
        </p:nvSpPr>
        <p:spPr bwMode="auto">
          <a:xfrm>
            <a:off x="9600216" y="1043585"/>
            <a:ext cx="729609" cy="976357"/>
          </a:xfrm>
          <a:custGeom>
            <a:avLst/>
            <a:gdLst/>
            <a:ahLst/>
            <a:cxnLst/>
            <a:rect l="l" t="t" r="r" b="b"/>
            <a:pathLst>
              <a:path w="1412355" h="1914181" extrusionOk="0">
                <a:moveTo>
                  <a:pt x="0" y="0"/>
                </a:moveTo>
                <a:lnTo>
                  <a:pt x="1412355" y="0"/>
                </a:lnTo>
                <a:lnTo>
                  <a:pt x="1412355" y="1914181"/>
                </a:lnTo>
                <a:lnTo>
                  <a:pt x="0" y="191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</a:blip>
            <a:stretch/>
          </a:blipFill>
        </p:spPr>
      </p:sp>
      <p:sp>
        <p:nvSpPr>
          <p:cNvPr id="64" name="Text 2"/>
          <p:cNvSpPr/>
          <p:nvPr/>
        </p:nvSpPr>
        <p:spPr bwMode="auto">
          <a:xfrm>
            <a:off x="3714123" y="2938289"/>
            <a:ext cx="3029929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Условия</a:t>
            </a:r>
          </a:p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обучения</a:t>
            </a:r>
            <a:endParaRPr lang="en-US" sz="1350" dirty="0">
              <a:solidFill>
                <a:schemeClr val="tx1">
                  <a:lumMod val="95000"/>
                  <a:lumOff val="5000"/>
                </a:schemeClr>
              </a:solidFill>
              <a:latin typeface="Gilroy"/>
            </a:endParaRPr>
          </a:p>
        </p:txBody>
      </p:sp>
      <p:sp>
        <p:nvSpPr>
          <p:cNvPr id="65" name="Text 2"/>
          <p:cNvSpPr/>
          <p:nvPr/>
        </p:nvSpPr>
        <p:spPr bwMode="auto">
          <a:xfrm>
            <a:off x="3703210" y="4248933"/>
            <a:ext cx="3050671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Преподавательский</a:t>
            </a:r>
          </a:p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состав</a:t>
            </a:r>
            <a:endParaRPr dirty="0"/>
          </a:p>
        </p:txBody>
      </p:sp>
      <p:sp>
        <p:nvSpPr>
          <p:cNvPr id="66" name="Text 2"/>
          <p:cNvSpPr/>
          <p:nvPr/>
        </p:nvSpPr>
        <p:spPr bwMode="auto">
          <a:xfrm>
            <a:off x="8736900" y="4248933"/>
            <a:ext cx="2496235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Материально-техническое оснащение</a:t>
            </a:r>
            <a:endParaRPr dirty="0"/>
          </a:p>
        </p:txBody>
      </p:sp>
      <p:sp>
        <p:nvSpPr>
          <p:cNvPr id="67" name="Text 2"/>
          <p:cNvSpPr/>
          <p:nvPr/>
        </p:nvSpPr>
        <p:spPr bwMode="auto">
          <a:xfrm>
            <a:off x="3686563" y="5609598"/>
            <a:ext cx="3067318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Взаимодействие с работодателями</a:t>
            </a:r>
            <a:endParaRPr dirty="0"/>
          </a:p>
        </p:txBody>
      </p:sp>
      <p:sp>
        <p:nvSpPr>
          <p:cNvPr id="68" name="Text 2"/>
          <p:cNvSpPr/>
          <p:nvPr/>
        </p:nvSpPr>
        <p:spPr bwMode="auto">
          <a:xfrm>
            <a:off x="8891464" y="5609598"/>
            <a:ext cx="2187107" cy="463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Практики и стажировки</a:t>
            </a:r>
            <a:endParaRPr/>
          </a:p>
        </p:txBody>
      </p:sp>
      <p:sp>
        <p:nvSpPr>
          <p:cNvPr id="69" name="Text 2"/>
          <p:cNvSpPr/>
          <p:nvPr/>
        </p:nvSpPr>
        <p:spPr bwMode="auto">
          <a:xfrm>
            <a:off x="8287350" y="3010841"/>
            <a:ext cx="3355344" cy="330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Gilroy"/>
                <a:ea typeface="Gilroy Medium"/>
              </a:rPr>
              <a:t>Трудоустройство</a:t>
            </a:r>
            <a:endParaRPr dirty="0"/>
          </a:p>
        </p:txBody>
      </p:sp>
      <p:sp>
        <p:nvSpPr>
          <p:cNvPr id="74" name="Стрелка: вправо 73"/>
          <p:cNvSpPr/>
          <p:nvPr/>
        </p:nvSpPr>
        <p:spPr bwMode="auto">
          <a:xfrm>
            <a:off x="3051333" y="4321486"/>
            <a:ext cx="356301" cy="318151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93D0AA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75" name="Стрелка: вправо 74"/>
          <p:cNvSpPr/>
          <p:nvPr/>
        </p:nvSpPr>
        <p:spPr bwMode="auto">
          <a:xfrm>
            <a:off x="3052933" y="5682151"/>
            <a:ext cx="356301" cy="318151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93D0AA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76" name="Стрелка: вправо 75"/>
          <p:cNvSpPr/>
          <p:nvPr/>
        </p:nvSpPr>
        <p:spPr bwMode="auto">
          <a:xfrm>
            <a:off x="3071381" y="3010842"/>
            <a:ext cx="356301" cy="318151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93D0AA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47" name="Text 2"/>
          <p:cNvSpPr/>
          <p:nvPr/>
        </p:nvSpPr>
        <p:spPr bwMode="auto">
          <a:xfrm>
            <a:off x="8308927" y="2397755"/>
            <a:ext cx="3333767" cy="114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3200">
                <a:solidFill>
                  <a:schemeClr val="bg1"/>
                </a:solidFill>
                <a:latin typeface="Gilroy"/>
                <a:ea typeface="Gilroy Medium"/>
              </a:rPr>
              <a:t>Работодатель</a:t>
            </a:r>
            <a:endParaRPr lang="en-US" sz="3600">
              <a:solidFill>
                <a:schemeClr val="bg1"/>
              </a:solidFill>
              <a:latin typeface="Gilroy"/>
            </a:endParaRPr>
          </a:p>
        </p:txBody>
      </p:sp>
      <p:sp>
        <p:nvSpPr>
          <p:cNvPr id="48" name="Text 2"/>
          <p:cNvSpPr/>
          <p:nvPr/>
        </p:nvSpPr>
        <p:spPr bwMode="auto">
          <a:xfrm>
            <a:off x="3693381" y="2374013"/>
            <a:ext cx="3050671" cy="20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  <a:defRPr/>
            </a:pPr>
            <a:r>
              <a:rPr lang="ru-RU" sz="3200">
                <a:solidFill>
                  <a:schemeClr val="bg1"/>
                </a:solidFill>
                <a:latin typeface="Gilroy"/>
                <a:ea typeface="Gilroy Medium"/>
              </a:rPr>
              <a:t>ВУЗ</a:t>
            </a:r>
            <a:endParaRPr lang="en-US" sz="3600">
              <a:solidFill>
                <a:schemeClr val="bg1"/>
              </a:solidFill>
              <a:latin typeface="Gilro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alphaModFix/>
          </a:blip>
          <a:stretch/>
        </p:blipFill>
        <p:spPr bwMode="auto">
          <a:xfrm>
            <a:off x="7097155" y="1602140"/>
            <a:ext cx="871235" cy="1036322"/>
          </a:xfrm>
          <a:prstGeom prst="rect">
            <a:avLst/>
          </a:prstGeom>
        </p:spPr>
      </p:pic>
      <p:sp>
        <p:nvSpPr>
          <p:cNvPr id="46" name="Прямоугольник: скругленные углы 45"/>
          <p:cNvSpPr/>
          <p:nvPr/>
        </p:nvSpPr>
        <p:spPr bwMode="auto">
          <a:xfrm>
            <a:off x="6915196" y="2875899"/>
            <a:ext cx="1212639" cy="3490274"/>
          </a:xfrm>
          <a:prstGeom prst="roundRect">
            <a:avLst>
              <a:gd name="adj" fmla="val 16667"/>
            </a:avLst>
          </a:prstGeom>
          <a:solidFill>
            <a:srgbClr val="5EB98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9">
            <a:off x="5570423" y="3316254"/>
            <a:ext cx="4235490" cy="2498178"/>
          </a:xfrm>
          <a:prstGeom prst="rect">
            <a:avLst/>
          </a:prstGeom>
        </p:spPr>
      </p:pic>
      <p:sp>
        <p:nvSpPr>
          <p:cNvPr id="85" name="Стрелка: влево-вправо 84"/>
          <p:cNvSpPr/>
          <p:nvPr/>
        </p:nvSpPr>
        <p:spPr bwMode="auto">
          <a:xfrm>
            <a:off x="7919674" y="2930789"/>
            <a:ext cx="761193" cy="47825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6797C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" name="Стрелка: влево-вправо 85"/>
          <p:cNvSpPr/>
          <p:nvPr/>
        </p:nvSpPr>
        <p:spPr bwMode="auto">
          <a:xfrm>
            <a:off x="7919674" y="5602098"/>
            <a:ext cx="761193" cy="47825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6797C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: вправо 17"/>
          <p:cNvSpPr/>
          <p:nvPr/>
        </p:nvSpPr>
        <p:spPr bwMode="auto">
          <a:xfrm rot="10800000">
            <a:off x="7919674" y="4230949"/>
            <a:ext cx="761193" cy="4992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797C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0C88C9C-8A1B-441C-B2EA-85DBB402492D}"/>
              </a:ext>
            </a:extLst>
          </p:cNvPr>
          <p:cNvSpPr/>
          <p:nvPr/>
        </p:nvSpPr>
        <p:spPr>
          <a:xfrm>
            <a:off x="1243240" y="2816232"/>
            <a:ext cx="1713019" cy="657352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46AFB288-6690-4A6E-9BC3-8DC22E4B99FB}"/>
              </a:ext>
            </a:extLst>
          </p:cNvPr>
          <p:cNvSpPr/>
          <p:nvPr/>
        </p:nvSpPr>
        <p:spPr bwMode="auto">
          <a:xfrm>
            <a:off x="1243240" y="4126875"/>
            <a:ext cx="1713019" cy="707373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FF7C30C9-15AF-4367-818E-6BC66B0DF7D0}"/>
              </a:ext>
            </a:extLst>
          </p:cNvPr>
          <p:cNvSpPr/>
          <p:nvPr/>
        </p:nvSpPr>
        <p:spPr bwMode="auto">
          <a:xfrm>
            <a:off x="1243240" y="5487541"/>
            <a:ext cx="1713019" cy="622152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4C12A3C-57F9-424A-A442-CB82B56BB3C7}"/>
              </a:ext>
            </a:extLst>
          </p:cNvPr>
          <p:cNvSpPr/>
          <p:nvPr/>
        </p:nvSpPr>
        <p:spPr bwMode="auto">
          <a:xfrm>
            <a:off x="4085777" y="2816232"/>
            <a:ext cx="2291690" cy="657352"/>
          </a:xfrm>
          <a:prstGeom prst="roundRect">
            <a:avLst/>
          </a:prstGeom>
          <a:noFill/>
          <a:ln>
            <a:solidFill>
              <a:srgbClr val="7CC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2264F845-9DFD-4892-BD87-9ED8311EA204}"/>
              </a:ext>
            </a:extLst>
          </p:cNvPr>
          <p:cNvSpPr/>
          <p:nvPr/>
        </p:nvSpPr>
        <p:spPr bwMode="auto">
          <a:xfrm>
            <a:off x="4085777" y="4126875"/>
            <a:ext cx="2291690" cy="707373"/>
          </a:xfrm>
          <a:prstGeom prst="roundRect">
            <a:avLst/>
          </a:prstGeom>
          <a:noFill/>
          <a:ln>
            <a:solidFill>
              <a:srgbClr val="7CC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: влево-вправо 83"/>
          <p:cNvSpPr/>
          <p:nvPr/>
        </p:nvSpPr>
        <p:spPr bwMode="auto">
          <a:xfrm>
            <a:off x="6243749" y="4241433"/>
            <a:ext cx="761193" cy="47825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5EB98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0F3FC0CF-6F92-4293-AA1A-19B88B4F7D4F}"/>
              </a:ext>
            </a:extLst>
          </p:cNvPr>
          <p:cNvSpPr/>
          <p:nvPr/>
        </p:nvSpPr>
        <p:spPr bwMode="auto">
          <a:xfrm>
            <a:off x="4076531" y="5487540"/>
            <a:ext cx="2291690" cy="707373"/>
          </a:xfrm>
          <a:prstGeom prst="roundRect">
            <a:avLst/>
          </a:prstGeom>
          <a:noFill/>
          <a:ln>
            <a:solidFill>
              <a:srgbClr val="7CC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лево-вправо 15"/>
          <p:cNvSpPr/>
          <p:nvPr/>
        </p:nvSpPr>
        <p:spPr bwMode="auto">
          <a:xfrm>
            <a:off x="6243749" y="5602098"/>
            <a:ext cx="761193" cy="47825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5EB98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0622C7A1-68BB-4EEB-9A18-4377EF4C9D84}"/>
              </a:ext>
            </a:extLst>
          </p:cNvPr>
          <p:cNvSpPr/>
          <p:nvPr/>
        </p:nvSpPr>
        <p:spPr bwMode="auto">
          <a:xfrm>
            <a:off x="8702444" y="2816232"/>
            <a:ext cx="2530691" cy="657352"/>
          </a:xfrm>
          <a:prstGeom prst="roundRect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D6FE7C5A-14AD-461C-8A2B-2228465196C4}"/>
              </a:ext>
            </a:extLst>
          </p:cNvPr>
          <p:cNvSpPr/>
          <p:nvPr/>
        </p:nvSpPr>
        <p:spPr bwMode="auto">
          <a:xfrm>
            <a:off x="8715102" y="4126875"/>
            <a:ext cx="2530691" cy="707373"/>
          </a:xfrm>
          <a:prstGeom prst="roundRect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A6A601B2-A691-434C-B2E0-1D9405A493C6}"/>
              </a:ext>
            </a:extLst>
          </p:cNvPr>
          <p:cNvSpPr/>
          <p:nvPr/>
        </p:nvSpPr>
        <p:spPr bwMode="auto">
          <a:xfrm>
            <a:off x="8715102" y="5487540"/>
            <a:ext cx="2530691" cy="707373"/>
          </a:xfrm>
          <a:prstGeom prst="roundRect">
            <a:avLst/>
          </a:prstGeom>
          <a:noFill/>
          <a:ln>
            <a:solidFill>
              <a:srgbClr val="67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2016" y="149225"/>
            <a:ext cx="650065" cy="6406639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 bwMode="auto">
          <a:xfrm rot="-5400000">
            <a:off x="-1365250" y="3274784"/>
            <a:ext cx="3704563" cy="1460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170"/>
              </a:lnSpc>
              <a:defRPr/>
            </a:pPr>
            <a:r>
              <a:rPr lang="en-US" sz="900" spc="50">
                <a:solidFill>
                  <a:srgbClr val="25282B"/>
                </a:solidFill>
                <a:latin typeface="Gilroy"/>
                <a:ea typeface="Gilroy Light"/>
                <a:cs typeface="Gilroy Light"/>
              </a:rPr>
              <a:t>Национальная Ассоциация Охраны Труда</a:t>
            </a:r>
            <a:endParaRPr lang="en-US" sz="900">
              <a:latin typeface="Gilroy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8D8D8C-2EA1-4A4B-99DA-F62715A7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166" y="5289871"/>
            <a:ext cx="822970" cy="1016610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427AD5C-256B-407D-8755-8BDD44B36736}"/>
              </a:ext>
            </a:extLst>
          </p:cNvPr>
          <p:cNvSpPr/>
          <p:nvPr/>
        </p:nvSpPr>
        <p:spPr>
          <a:xfrm>
            <a:off x="1545843" y="2571244"/>
            <a:ext cx="4783098" cy="10353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4FEF7CF-B103-47B7-BD1E-8942FA7DC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957" y="5146799"/>
            <a:ext cx="1649857" cy="664013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4D8A151-2D8F-4BDE-B46F-06A30E9B5790}"/>
              </a:ext>
            </a:extLst>
          </p:cNvPr>
          <p:cNvSpPr/>
          <p:nvPr/>
        </p:nvSpPr>
        <p:spPr>
          <a:xfrm>
            <a:off x="6605031" y="726079"/>
            <a:ext cx="4766375" cy="58297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4CD2E041-5A15-4E91-9EB9-BB3B66E50116}"/>
              </a:ext>
            </a:extLst>
          </p:cNvPr>
          <p:cNvSpPr/>
          <p:nvPr/>
        </p:nvSpPr>
        <p:spPr>
          <a:xfrm>
            <a:off x="1543910" y="726078"/>
            <a:ext cx="2552990" cy="16714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E28EE875-9E20-4EEA-8291-D537B8437F4A}"/>
              </a:ext>
            </a:extLst>
          </p:cNvPr>
          <p:cNvSpPr/>
          <p:nvPr/>
        </p:nvSpPr>
        <p:spPr>
          <a:xfrm>
            <a:off x="1562566" y="3726833"/>
            <a:ext cx="4766375" cy="2839931"/>
          </a:xfrm>
          <a:prstGeom prst="roundRect">
            <a:avLst/>
          </a:prstGeom>
          <a:noFill/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E1BB99-4DE6-4830-962A-F7912524A0A8}"/>
              </a:ext>
            </a:extLst>
          </p:cNvPr>
          <p:cNvSpPr txBox="1"/>
          <p:nvPr/>
        </p:nvSpPr>
        <p:spPr>
          <a:xfrm>
            <a:off x="1629401" y="781607"/>
            <a:ext cx="2393459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Ведущие отраслевые НИИ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9B6043DA-DA38-4A9A-B39B-55A9B196434F}"/>
              </a:ext>
            </a:extLst>
          </p:cNvPr>
          <p:cNvSpPr/>
          <p:nvPr/>
        </p:nvSpPr>
        <p:spPr>
          <a:xfrm>
            <a:off x="4421606" y="726079"/>
            <a:ext cx="1877325" cy="16714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D6D8E80-A196-4167-A099-83A54704F573}"/>
              </a:ext>
            </a:extLst>
          </p:cNvPr>
          <p:cNvSpPr txBox="1"/>
          <p:nvPr/>
        </p:nvSpPr>
        <p:spPr>
          <a:xfrm>
            <a:off x="4512696" y="781608"/>
            <a:ext cx="1731387" cy="916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Федерация независимых профсоюзов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8E7DB5-9949-40E9-B266-B9EED12C413D}"/>
              </a:ext>
            </a:extLst>
          </p:cNvPr>
          <p:cNvSpPr txBox="1"/>
          <p:nvPr/>
        </p:nvSpPr>
        <p:spPr>
          <a:xfrm>
            <a:off x="1648058" y="3771515"/>
            <a:ext cx="4614683" cy="36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Поставщики и производители СИЗ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4573BB2-2D31-4AEF-A168-C50220C908F6}"/>
              </a:ext>
            </a:extLst>
          </p:cNvPr>
          <p:cNvSpPr txBox="1"/>
          <p:nvPr/>
        </p:nvSpPr>
        <p:spPr>
          <a:xfrm>
            <a:off x="6659881" y="828173"/>
            <a:ext cx="4628229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Консалтинговые компании и </a:t>
            </a:r>
          </a:p>
          <a:p>
            <a:pPr algn="ctr"/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аутсорсинг в области охраны труда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367F0B11-E7BC-4538-BC92-39722FA0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42" y="1366363"/>
            <a:ext cx="910184" cy="9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EE2F2A81-1EF6-419D-8047-EC3C5FE0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20" y="1252108"/>
            <a:ext cx="639442" cy="9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>
            <a:extLst>
              <a:ext uri="{FF2B5EF4-FFF2-40B4-BE49-F238E27FC236}">
                <a16:creationId xmlns:a16="http://schemas.microsoft.com/office/drawing/2014/main" id="{16C08324-2503-42DB-8832-DF16D55D3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27230" r="21968" b="28547"/>
          <a:stretch/>
        </p:blipFill>
        <p:spPr bwMode="auto">
          <a:xfrm>
            <a:off x="4892516" y="1709355"/>
            <a:ext cx="797084" cy="63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4">
            <a:extLst>
              <a:ext uri="{FF2B5EF4-FFF2-40B4-BE49-F238E27FC236}">
                <a16:creationId xmlns:a16="http://schemas.microsoft.com/office/drawing/2014/main" id="{202695E7-54BC-4FCD-B591-3F03FAFAF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5190" r="1865" b="34456"/>
          <a:stretch/>
        </p:blipFill>
        <p:spPr bwMode="auto">
          <a:xfrm>
            <a:off x="4342089" y="5568524"/>
            <a:ext cx="1925951" cy="6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8">
            <a:extLst>
              <a:ext uri="{FF2B5EF4-FFF2-40B4-BE49-F238E27FC236}">
                <a16:creationId xmlns:a16="http://schemas.microsoft.com/office/drawing/2014/main" id="{73D12FA1-D2FC-4917-B040-6FB2BEED5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23967" r="21273" b="22943"/>
          <a:stretch/>
        </p:blipFill>
        <p:spPr bwMode="auto">
          <a:xfrm>
            <a:off x="8506683" y="5353432"/>
            <a:ext cx="989919" cy="9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>
            <a:extLst>
              <a:ext uri="{FF2B5EF4-FFF2-40B4-BE49-F238E27FC236}">
                <a16:creationId xmlns:a16="http://schemas.microsoft.com/office/drawing/2014/main" id="{9AC622BC-535E-4554-844C-F5CBA623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34952" r="26849" b="34646"/>
          <a:stretch/>
        </p:blipFill>
        <p:spPr bwMode="auto">
          <a:xfrm>
            <a:off x="9713818" y="5186649"/>
            <a:ext cx="1133046" cy="106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4">
            <a:extLst>
              <a:ext uri="{FF2B5EF4-FFF2-40B4-BE49-F238E27FC236}">
                <a16:creationId xmlns:a16="http://schemas.microsoft.com/office/drawing/2014/main" id="{E9EE83D4-C91C-486B-A553-92E870FCF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35075" r="19444" b="47952"/>
          <a:stretch/>
        </p:blipFill>
        <p:spPr bwMode="auto">
          <a:xfrm>
            <a:off x="8667899" y="3003670"/>
            <a:ext cx="2253963" cy="61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FBEEAA-834F-4BF6-9E13-2913B2DAE4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4955" y="3552452"/>
            <a:ext cx="1695431" cy="64762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ED86EEC-5344-49EA-BD2D-8992FD4EEE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0872" y="3921105"/>
            <a:ext cx="2523717" cy="53581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0D569DC-AFD1-49B2-91F3-589C5B0664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2511" y="2727590"/>
            <a:ext cx="722661" cy="722661"/>
          </a:xfrm>
          <a:prstGeom prst="rect">
            <a:avLst/>
          </a:prstGeom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F52F3C36-6CB6-4BFF-A1DC-E14FB4ED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2359" r="16125" b="38261"/>
          <a:stretch/>
        </p:blipFill>
        <p:spPr bwMode="auto">
          <a:xfrm>
            <a:off x="1851736" y="4136452"/>
            <a:ext cx="1563329" cy="5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046BFEC-FA82-4C8D-AE8A-3CE94E2185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8788" y="4782902"/>
            <a:ext cx="2089549" cy="48918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8383C7F-E890-4954-959F-5882D5BDF7B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249" r="4349" b="30034"/>
          <a:stretch/>
        </p:blipFill>
        <p:spPr>
          <a:xfrm>
            <a:off x="7318509" y="5245917"/>
            <a:ext cx="970959" cy="97676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E8CF373-2FF4-4994-835B-E2F72A5476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7888" y="4481857"/>
            <a:ext cx="2456650" cy="697267"/>
          </a:xfrm>
          <a:prstGeom prst="rect">
            <a:avLst/>
          </a:prstGeom>
        </p:spPr>
      </p:pic>
      <p:pic>
        <p:nvPicPr>
          <p:cNvPr id="83" name="Picture 20">
            <a:extLst>
              <a:ext uri="{FF2B5EF4-FFF2-40B4-BE49-F238E27FC236}">
                <a16:creationId xmlns:a16="http://schemas.microsoft.com/office/drawing/2014/main" id="{E9003522-7053-48EB-9AB1-4C77B9737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24029" r="6142" b="32721"/>
          <a:stretch/>
        </p:blipFill>
        <p:spPr bwMode="auto">
          <a:xfrm>
            <a:off x="6872382" y="2450830"/>
            <a:ext cx="1868037" cy="6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4">
            <a:extLst>
              <a:ext uri="{FF2B5EF4-FFF2-40B4-BE49-F238E27FC236}">
                <a16:creationId xmlns:a16="http://schemas.microsoft.com/office/drawing/2014/main" id="{EDB143A0-E1EA-4263-A5CF-51AC4956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33354" r="6608" b="37742"/>
          <a:stretch/>
        </p:blipFill>
        <p:spPr bwMode="auto">
          <a:xfrm>
            <a:off x="9324040" y="2107158"/>
            <a:ext cx="1912601" cy="8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6">
            <a:extLst>
              <a:ext uri="{FF2B5EF4-FFF2-40B4-BE49-F238E27FC236}">
                <a16:creationId xmlns:a16="http://schemas.microsoft.com/office/drawing/2014/main" id="{DED484B7-DCD5-4D1F-999B-8475EAE21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0" b="43126"/>
          <a:stretch/>
        </p:blipFill>
        <p:spPr bwMode="auto">
          <a:xfrm>
            <a:off x="7647267" y="1606638"/>
            <a:ext cx="2761276" cy="45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2AF4769-1ED7-413C-948B-B2705D1A89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23999" y="2816708"/>
            <a:ext cx="1814589" cy="52169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F8B7572-E337-4F52-887D-DF29E1C4EC52}"/>
              </a:ext>
            </a:extLst>
          </p:cNvPr>
          <p:cNvSpPr txBox="1"/>
          <p:nvPr/>
        </p:nvSpPr>
        <p:spPr>
          <a:xfrm>
            <a:off x="1269753" y="2747391"/>
            <a:ext cx="2602451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C</a:t>
            </a:r>
            <a:r>
              <a:rPr lang="ru-RU" sz="1786" b="1" dirty="0" err="1">
                <a:solidFill>
                  <a:srgbClr val="213683"/>
                </a:solidFill>
                <a:latin typeface="Gilroy" panose="00000500000000000000" pitchFamily="2" charset="-52"/>
              </a:rPr>
              <a:t>ертификация</a:t>
            </a:r>
            <a:r>
              <a:rPr lang="ru-RU" sz="1786" b="1" dirty="0">
                <a:solidFill>
                  <a:srgbClr val="213683"/>
                </a:solidFill>
                <a:latin typeface="Gilroy" panose="00000500000000000000" pitchFamily="2" charset="-52"/>
              </a:rPr>
              <a:t> продуктов и услуг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09E77752-0261-413B-8737-4423A830015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0826" t="18398" r="14756" b="26563"/>
          <a:stretch/>
        </p:blipFill>
        <p:spPr>
          <a:xfrm>
            <a:off x="2043406" y="5719377"/>
            <a:ext cx="1381608" cy="66401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D544F1F1-8421-4EDE-ABBE-FA81760F10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54011" y="3338403"/>
            <a:ext cx="2351755" cy="223703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FB9873-5139-4C35-8241-914DA3DBD22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091629" y="4074213"/>
            <a:ext cx="1828673" cy="17479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-81023"/>
            <a:ext cx="12443581" cy="697455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162" y="-81023"/>
            <a:ext cx="12443581" cy="697455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257468" y="451954"/>
            <a:ext cx="471788" cy="544547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 bwMode="auto">
          <a:xfrm>
            <a:off x="850900" y="1064080"/>
            <a:ext cx="8563149" cy="5321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4250"/>
              </a:lnSpc>
              <a:defRPr/>
            </a:pPr>
            <a:r>
              <a:rPr lang="ru-RU" sz="4250" b="1" spc="32">
                <a:solidFill>
                  <a:srgbClr val="F7F7F7"/>
                </a:solidFill>
                <a:latin typeface="Gilroy"/>
                <a:ea typeface="Gilroy Bold"/>
                <a:cs typeface="Gilroy Bold"/>
              </a:rPr>
              <a:t>Ресурсы </a:t>
            </a:r>
            <a:r>
              <a:rPr lang="en-US" sz="4250" b="1" spc="32">
                <a:solidFill>
                  <a:srgbClr val="F7F7F7"/>
                </a:solidFill>
                <a:latin typeface="Gilroy"/>
                <a:ea typeface="Gilroy Bold"/>
                <a:cs typeface="Gilroy Bold"/>
              </a:rPr>
              <a:t>НАОТ</a:t>
            </a:r>
            <a:r>
              <a:rPr lang="ru-RU" sz="4250" b="1" spc="32">
                <a:solidFill>
                  <a:srgbClr val="F7F7F7"/>
                </a:solidFill>
                <a:latin typeface="Gilroy"/>
                <a:ea typeface="Gilroy Bold"/>
                <a:cs typeface="Gilroy Bold"/>
              </a:rPr>
              <a:t>:</a:t>
            </a:r>
            <a:endParaRPr lang="en-US" sz="4250">
              <a:latin typeface="Gilroy"/>
            </a:endParaRPr>
          </a:p>
        </p:txBody>
      </p:sp>
      <p:sp>
        <p:nvSpPr>
          <p:cNvPr id="9" name="Text 1"/>
          <p:cNvSpPr/>
          <p:nvPr/>
        </p:nvSpPr>
        <p:spPr bwMode="auto">
          <a:xfrm>
            <a:off x="1442993" y="2261395"/>
            <a:ext cx="3029951" cy="241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77"/>
              </a:lnSpc>
              <a:defRPr/>
            </a:pPr>
            <a:r>
              <a:rPr lang="en-US" sz="21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Новые возможности</a:t>
            </a:r>
            <a:endParaRPr lang="en-US" sz="2150">
              <a:latin typeface="Gilroy"/>
            </a:endParaRPr>
          </a:p>
        </p:txBody>
      </p:sp>
      <p:sp>
        <p:nvSpPr>
          <p:cNvPr id="10" name="Text 2"/>
          <p:cNvSpPr/>
          <p:nvPr/>
        </p:nvSpPr>
        <p:spPr bwMode="auto">
          <a:xfrm>
            <a:off x="1442992" y="2530274"/>
            <a:ext cx="2852569" cy="590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57"/>
              </a:lnSpc>
              <a:defRPr/>
            </a:pP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Участ</a:t>
            </a:r>
            <a:r>
              <a:rPr lang="ru-RU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ие</a:t>
            </a: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 в формировании единого мнения отрасли при разработке законодательных инициатив</a:t>
            </a:r>
            <a:endParaRPr lang="en-US" sz="1350">
              <a:latin typeface="Gilroy"/>
            </a:endParaRPr>
          </a:p>
        </p:txBody>
      </p:sp>
      <p:sp>
        <p:nvSpPr>
          <p:cNvPr id="13" name="Text 5"/>
          <p:cNvSpPr/>
          <p:nvPr/>
        </p:nvSpPr>
        <p:spPr bwMode="auto">
          <a:xfrm>
            <a:off x="5093846" y="2282439"/>
            <a:ext cx="3281257" cy="241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77"/>
              </a:lnSpc>
              <a:defRPr/>
            </a:pPr>
            <a:r>
              <a:rPr lang="ru-RU" sz="21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Профильные комитеты</a:t>
            </a:r>
            <a:endParaRPr/>
          </a:p>
        </p:txBody>
      </p:sp>
      <p:sp>
        <p:nvSpPr>
          <p:cNvPr id="14" name="Text 6"/>
          <p:cNvSpPr/>
          <p:nvPr/>
        </p:nvSpPr>
        <p:spPr bwMode="auto">
          <a:xfrm>
            <a:off x="5093846" y="2520591"/>
            <a:ext cx="3085677" cy="555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57"/>
              </a:lnSpc>
              <a:defRPr/>
            </a:pPr>
            <a:r>
              <a:rPr lang="ru-RU" sz="1350">
                <a:solidFill>
                  <a:schemeClr val="bg1"/>
                </a:solidFill>
                <a:latin typeface="Gilroy"/>
              </a:rPr>
              <a:t>Возможность участия</a:t>
            </a:r>
            <a:r>
              <a:rPr sz="1350">
                <a:solidFill>
                  <a:schemeClr val="bg1"/>
                </a:solidFill>
                <a:latin typeface="Gilroy"/>
              </a:rPr>
              <a:t> в </a:t>
            </a:r>
            <a:r>
              <a:rPr lang="ru-RU" sz="1350">
                <a:solidFill>
                  <a:schemeClr val="bg1"/>
                </a:solidFill>
                <a:latin typeface="Gilroy"/>
              </a:rPr>
              <a:t>подготовке</a:t>
            </a:r>
            <a:r>
              <a:rPr sz="1350">
                <a:solidFill>
                  <a:schemeClr val="bg1"/>
                </a:solidFill>
                <a:latin typeface="Gilroy"/>
              </a:rPr>
              <a:t> </a:t>
            </a:r>
            <a:r>
              <a:rPr lang="ru-RU" sz="1350">
                <a:solidFill>
                  <a:schemeClr val="bg1"/>
                </a:solidFill>
                <a:latin typeface="Gilroy"/>
              </a:rPr>
              <a:t>и обсуждении </a:t>
            </a:r>
            <a:r>
              <a:rPr sz="1350">
                <a:solidFill>
                  <a:schemeClr val="bg1"/>
                </a:solidFill>
                <a:latin typeface="Gilroy"/>
              </a:rPr>
              <a:t>НПА </a:t>
            </a:r>
            <a:r>
              <a:rPr lang="ru-RU" sz="1350">
                <a:solidFill>
                  <a:schemeClr val="bg1"/>
                </a:solidFill>
                <a:latin typeface="Gilroy"/>
              </a:rPr>
              <a:t>Минтруда, Роспотребнадзора и Росаккредитации</a:t>
            </a:r>
            <a:endParaRPr sz="1350">
              <a:solidFill>
                <a:schemeClr val="bg1"/>
              </a:solidFill>
              <a:latin typeface="Gilroy"/>
            </a:endParaRPr>
          </a:p>
        </p:txBody>
      </p:sp>
      <p:sp>
        <p:nvSpPr>
          <p:cNvPr id="15" name="Text 7"/>
          <p:cNvSpPr/>
          <p:nvPr/>
        </p:nvSpPr>
        <p:spPr bwMode="auto">
          <a:xfrm>
            <a:off x="2294253" y="3906598"/>
            <a:ext cx="3029951" cy="2307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77"/>
              </a:lnSpc>
              <a:defRPr/>
            </a:pPr>
            <a:r>
              <a:rPr lang="en-US" sz="21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Актуальные кейсы</a:t>
            </a:r>
            <a:endParaRPr lang="en-US" sz="2150">
              <a:latin typeface="Gilroy"/>
            </a:endParaRPr>
          </a:p>
        </p:txBody>
      </p:sp>
      <p:sp>
        <p:nvSpPr>
          <p:cNvPr id="16" name="Text 8"/>
          <p:cNvSpPr/>
          <p:nvPr/>
        </p:nvSpPr>
        <p:spPr bwMode="auto">
          <a:xfrm>
            <a:off x="2294253" y="4183662"/>
            <a:ext cx="4038007" cy="564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57"/>
              </a:lnSpc>
              <a:defRPr/>
            </a:pPr>
            <a:r>
              <a:rPr lang="ru-RU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Д</a:t>
            </a: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оступ к информационной базе Ассоциации </a:t>
            </a:r>
            <a:br>
              <a:rPr sz="1350">
                <a:latin typeface="Gilroy"/>
              </a:rPr>
            </a:b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с аналитическими обзорами и ответами экспертов по повышению эффективности управления охраной труда</a:t>
            </a:r>
            <a:endParaRPr lang="en-US" sz="1350">
              <a:latin typeface="Gilroy"/>
            </a:endParaRPr>
          </a:p>
        </p:txBody>
      </p:sp>
      <p:sp>
        <p:nvSpPr>
          <p:cNvPr id="17" name="Text 9"/>
          <p:cNvSpPr/>
          <p:nvPr/>
        </p:nvSpPr>
        <p:spPr bwMode="auto">
          <a:xfrm>
            <a:off x="8952856" y="2279352"/>
            <a:ext cx="2380822" cy="2307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77"/>
              </a:lnSpc>
              <a:defRPr/>
            </a:pPr>
            <a:r>
              <a:rPr lang="en-US" sz="21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Нетворкинг</a:t>
            </a:r>
            <a:endParaRPr lang="en-US" sz="2150">
              <a:latin typeface="Gilroy"/>
            </a:endParaRPr>
          </a:p>
        </p:txBody>
      </p:sp>
      <p:sp>
        <p:nvSpPr>
          <p:cNvPr id="18" name="Text 10"/>
          <p:cNvSpPr/>
          <p:nvPr/>
        </p:nvSpPr>
        <p:spPr bwMode="auto">
          <a:xfrm>
            <a:off x="8952857" y="2558061"/>
            <a:ext cx="2852569" cy="564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57"/>
              </a:lnSpc>
              <a:defRPr/>
            </a:pPr>
            <a:r>
              <a:rPr lang="ru-RU" sz="1350">
                <a:solidFill>
                  <a:schemeClr val="bg1"/>
                </a:solidFill>
                <a:latin typeface="Gilroy"/>
              </a:rPr>
              <a:t>Н</a:t>
            </a:r>
            <a:r>
              <a:rPr lang="en-US" sz="1350">
                <a:solidFill>
                  <a:schemeClr val="bg1"/>
                </a:solidFill>
                <a:latin typeface="Gilroy"/>
              </a:rPr>
              <a:t>етворкинг с ключевыми игроками рынка, экспертами, представителями государственных органов</a:t>
            </a:r>
            <a:endParaRPr/>
          </a:p>
        </p:txBody>
      </p:sp>
      <p:sp>
        <p:nvSpPr>
          <p:cNvPr id="20" name="Text 3"/>
          <p:cNvSpPr/>
          <p:nvPr/>
        </p:nvSpPr>
        <p:spPr bwMode="auto">
          <a:xfrm>
            <a:off x="7387121" y="3914567"/>
            <a:ext cx="3029951" cy="241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77"/>
              </a:lnSpc>
              <a:defRPr/>
            </a:pPr>
            <a:r>
              <a:rPr lang="en-US" sz="21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Рост компетентности</a:t>
            </a:r>
            <a:endParaRPr lang="en-US" sz="2150">
              <a:latin typeface="Gilroy"/>
            </a:endParaRPr>
          </a:p>
        </p:txBody>
      </p:sp>
      <p:sp>
        <p:nvSpPr>
          <p:cNvPr id="21" name="Text 4"/>
          <p:cNvSpPr/>
          <p:nvPr/>
        </p:nvSpPr>
        <p:spPr bwMode="auto">
          <a:xfrm>
            <a:off x="7387121" y="4165206"/>
            <a:ext cx="2598166" cy="590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57"/>
              </a:lnSpc>
              <a:defRPr/>
            </a:pP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Повы</a:t>
            </a:r>
            <a:r>
              <a:rPr lang="ru-RU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шение</a:t>
            </a: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 профессиональн</a:t>
            </a:r>
            <a:r>
              <a:rPr lang="ru-RU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ого</a:t>
            </a: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 уровн</a:t>
            </a:r>
            <a:r>
              <a:rPr lang="ru-RU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я</a:t>
            </a:r>
            <a:r>
              <a:rPr lang="en-US" sz="135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 благодаря семинарам ведущих экспертов в стране</a:t>
            </a:r>
            <a:endParaRPr lang="en-US" sz="1350">
              <a:latin typeface="Gilroy"/>
            </a:endParaRPr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932971" y="2128705"/>
            <a:ext cx="402167" cy="301294"/>
            <a:chOff x="1729584" y="3176497"/>
            <a:chExt cx="603250" cy="451941"/>
          </a:xfrm>
        </p:grpSpPr>
        <p:pic>
          <p:nvPicPr>
            <p:cNvPr id="25" name="object 13"/>
            <p:cNvPicPr/>
            <p:nvPr/>
          </p:nvPicPr>
          <p:blipFill>
            <a:blip r:embed="rId5"/>
            <a:stretch/>
          </p:blipFill>
          <p:spPr bwMode="auto">
            <a:xfrm>
              <a:off x="1791757" y="3268893"/>
              <a:ext cx="154665" cy="226031"/>
            </a:xfrm>
            <a:prstGeom prst="rect">
              <a:avLst/>
            </a:prstGeom>
          </p:spPr>
        </p:pic>
        <p:sp>
          <p:nvSpPr>
            <p:cNvPr id="26" name="object 14"/>
            <p:cNvSpPr/>
            <p:nvPr/>
          </p:nvSpPr>
          <p:spPr bwMode="auto">
            <a:xfrm>
              <a:off x="1729584" y="3287443"/>
              <a:ext cx="603250" cy="340995"/>
            </a:xfrm>
            <a:custGeom>
              <a:avLst/>
              <a:gdLst/>
              <a:ahLst/>
              <a:cxnLst/>
              <a:rect l="l" t="t" r="r" b="b"/>
              <a:pathLst>
                <a:path w="603250" h="340995" extrusionOk="0">
                  <a:moveTo>
                    <a:pt x="342478" y="0"/>
                  </a:moveTo>
                  <a:lnTo>
                    <a:pt x="260723" y="0"/>
                  </a:lnTo>
                  <a:lnTo>
                    <a:pt x="258318" y="1373"/>
                  </a:lnTo>
                  <a:lnTo>
                    <a:pt x="257288" y="4121"/>
                  </a:lnTo>
                  <a:lnTo>
                    <a:pt x="194425" y="153548"/>
                  </a:lnTo>
                  <a:lnTo>
                    <a:pt x="153891" y="153548"/>
                  </a:lnTo>
                  <a:lnTo>
                    <a:pt x="151487" y="155265"/>
                  </a:lnTo>
                  <a:lnTo>
                    <a:pt x="124693" y="221219"/>
                  </a:lnTo>
                  <a:lnTo>
                    <a:pt x="70419" y="221219"/>
                  </a:lnTo>
                  <a:lnTo>
                    <a:pt x="23809" y="293259"/>
                  </a:lnTo>
                  <a:lnTo>
                    <a:pt x="0" y="335264"/>
                  </a:lnTo>
                  <a:lnTo>
                    <a:pt x="3435" y="340760"/>
                  </a:lnTo>
                  <a:lnTo>
                    <a:pt x="594956" y="340760"/>
                  </a:lnTo>
                  <a:lnTo>
                    <a:pt x="600109" y="340760"/>
                  </a:lnTo>
                  <a:lnTo>
                    <a:pt x="603201" y="335264"/>
                  </a:lnTo>
                  <a:lnTo>
                    <a:pt x="600797" y="330455"/>
                  </a:lnTo>
                  <a:lnTo>
                    <a:pt x="548288" y="239011"/>
                  </a:lnTo>
                  <a:lnTo>
                    <a:pt x="538965" y="223623"/>
                  </a:lnTo>
                  <a:lnTo>
                    <a:pt x="537591" y="221906"/>
                  </a:lnTo>
                  <a:lnTo>
                    <a:pt x="535530" y="221219"/>
                  </a:lnTo>
                  <a:lnTo>
                    <a:pt x="478851" y="221219"/>
                  </a:lnTo>
                  <a:lnTo>
                    <a:pt x="452057" y="155265"/>
                  </a:lnTo>
                  <a:lnTo>
                    <a:pt x="449309" y="153548"/>
                  </a:lnTo>
                  <a:lnTo>
                    <a:pt x="409119" y="153548"/>
                  </a:lnTo>
                  <a:lnTo>
                    <a:pt x="346256" y="4121"/>
                  </a:lnTo>
                  <a:lnTo>
                    <a:pt x="345226" y="1373"/>
                  </a:lnTo>
                  <a:lnTo>
                    <a:pt x="3424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pic>
          <p:nvPicPr>
            <p:cNvPr id="27" name="object 15"/>
            <p:cNvPicPr/>
            <p:nvPr/>
          </p:nvPicPr>
          <p:blipFill>
            <a:blip r:embed="rId6"/>
            <a:stretch/>
          </p:blipFill>
          <p:spPr bwMode="auto">
            <a:xfrm>
              <a:off x="1983095" y="3176497"/>
              <a:ext cx="96526" cy="91716"/>
            </a:xfrm>
            <a:prstGeom prst="rect">
              <a:avLst/>
            </a:prstGeom>
          </p:spPr>
        </p:pic>
      </p:grpSp>
      <p:pic>
        <p:nvPicPr>
          <p:cNvPr id="28" name="object 22"/>
          <p:cNvPicPr/>
          <p:nvPr/>
        </p:nvPicPr>
        <p:blipFill>
          <a:blip r:embed="rId7"/>
          <a:srcRect r="76695" b="30329"/>
          <a:stretch/>
        </p:blipFill>
        <p:spPr bwMode="auto">
          <a:xfrm>
            <a:off x="1776612" y="3824265"/>
            <a:ext cx="406400" cy="421905"/>
          </a:xfrm>
          <a:prstGeom prst="rect">
            <a:avLst/>
          </a:prstGeom>
        </p:spPr>
      </p:pic>
      <p:sp>
        <p:nvSpPr>
          <p:cNvPr id="29" name="object 25"/>
          <p:cNvSpPr/>
          <p:nvPr/>
        </p:nvSpPr>
        <p:spPr bwMode="auto">
          <a:xfrm>
            <a:off x="8462696" y="2143604"/>
            <a:ext cx="356727" cy="366547"/>
          </a:xfrm>
          <a:custGeom>
            <a:avLst/>
            <a:gdLst>
              <a:gd name="connsiteX0" fmla="*/ 39636 w 886371"/>
              <a:gd name="connsiteY0" fmla="*/ 1557756 h 1577581"/>
              <a:gd name="connsiteX1" fmla="*/ 38074 w 886371"/>
              <a:gd name="connsiteY1" fmla="*/ 1153604 h 1577581"/>
              <a:gd name="connsiteX2" fmla="*/ 33832 w 886371"/>
              <a:gd name="connsiteY2" fmla="*/ 1147305 h 1577581"/>
              <a:gd name="connsiteX3" fmla="*/ 27533 w 886371"/>
              <a:gd name="connsiteY3" fmla="*/ 1143050 h 1577581"/>
              <a:gd name="connsiteX4" fmla="*/ 19812 w 886371"/>
              <a:gd name="connsiteY4" fmla="*/ 1141501 h 1577581"/>
              <a:gd name="connsiteX5" fmla="*/ 12103 w 886371"/>
              <a:gd name="connsiteY5" fmla="*/ 1143050 h 1577581"/>
              <a:gd name="connsiteX6" fmla="*/ 5803 w 886371"/>
              <a:gd name="connsiteY6" fmla="*/ 1147305 h 1577581"/>
              <a:gd name="connsiteX7" fmla="*/ 1549 w 886371"/>
              <a:gd name="connsiteY7" fmla="*/ 1153604 h 1577581"/>
              <a:gd name="connsiteX8" fmla="*/ 0 w 886371"/>
              <a:gd name="connsiteY8" fmla="*/ 1161313 h 1577581"/>
              <a:gd name="connsiteX9" fmla="*/ 0 w 886371"/>
              <a:gd name="connsiteY9" fmla="*/ 1557756 h 1577581"/>
              <a:gd name="connsiteX10" fmla="*/ 1549 w 886371"/>
              <a:gd name="connsiteY10" fmla="*/ 1565478 h 1577581"/>
              <a:gd name="connsiteX11" fmla="*/ 5803 w 886371"/>
              <a:gd name="connsiteY11" fmla="*/ 1571777 h 1577581"/>
              <a:gd name="connsiteX12" fmla="*/ 12103 w 886371"/>
              <a:gd name="connsiteY12" fmla="*/ 1576019 h 1577581"/>
              <a:gd name="connsiteX13" fmla="*/ 19812 w 886371"/>
              <a:gd name="connsiteY13" fmla="*/ 1577581 h 1577581"/>
              <a:gd name="connsiteX14" fmla="*/ 27533 w 886371"/>
              <a:gd name="connsiteY14" fmla="*/ 1576019 h 1577581"/>
              <a:gd name="connsiteX15" fmla="*/ 33832 w 886371"/>
              <a:gd name="connsiteY15" fmla="*/ 1571777 h 1577581"/>
              <a:gd name="connsiteX16" fmla="*/ 38074 w 886371"/>
              <a:gd name="connsiteY16" fmla="*/ 1565478 h 1577581"/>
              <a:gd name="connsiteX17" fmla="*/ 39636 w 886371"/>
              <a:gd name="connsiteY17" fmla="*/ 1557756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9636 w 886371"/>
              <a:gd name="connsiteY0" fmla="*/ 1557756 h 1577581"/>
              <a:gd name="connsiteX1" fmla="*/ 38074 w 886371"/>
              <a:gd name="connsiteY1" fmla="*/ 1153604 h 1577581"/>
              <a:gd name="connsiteX2" fmla="*/ 33832 w 886371"/>
              <a:gd name="connsiteY2" fmla="*/ 1147305 h 1577581"/>
              <a:gd name="connsiteX3" fmla="*/ 19812 w 886371"/>
              <a:gd name="connsiteY3" fmla="*/ 1141501 h 1577581"/>
              <a:gd name="connsiteX4" fmla="*/ 12103 w 886371"/>
              <a:gd name="connsiteY4" fmla="*/ 1143050 h 1577581"/>
              <a:gd name="connsiteX5" fmla="*/ 5803 w 886371"/>
              <a:gd name="connsiteY5" fmla="*/ 1147305 h 1577581"/>
              <a:gd name="connsiteX6" fmla="*/ 1549 w 886371"/>
              <a:gd name="connsiteY6" fmla="*/ 1153604 h 1577581"/>
              <a:gd name="connsiteX7" fmla="*/ 0 w 886371"/>
              <a:gd name="connsiteY7" fmla="*/ 1161313 h 1577581"/>
              <a:gd name="connsiteX8" fmla="*/ 0 w 886371"/>
              <a:gd name="connsiteY8" fmla="*/ 1557756 h 1577581"/>
              <a:gd name="connsiteX9" fmla="*/ 1549 w 886371"/>
              <a:gd name="connsiteY9" fmla="*/ 1565478 h 1577581"/>
              <a:gd name="connsiteX10" fmla="*/ 5803 w 886371"/>
              <a:gd name="connsiteY10" fmla="*/ 1571777 h 1577581"/>
              <a:gd name="connsiteX11" fmla="*/ 12103 w 886371"/>
              <a:gd name="connsiteY11" fmla="*/ 1576019 h 1577581"/>
              <a:gd name="connsiteX12" fmla="*/ 19812 w 886371"/>
              <a:gd name="connsiteY12" fmla="*/ 1577581 h 1577581"/>
              <a:gd name="connsiteX13" fmla="*/ 27533 w 886371"/>
              <a:gd name="connsiteY13" fmla="*/ 1576019 h 1577581"/>
              <a:gd name="connsiteX14" fmla="*/ 33832 w 886371"/>
              <a:gd name="connsiteY14" fmla="*/ 1571777 h 1577581"/>
              <a:gd name="connsiteX15" fmla="*/ 38074 w 886371"/>
              <a:gd name="connsiteY15" fmla="*/ 1565478 h 1577581"/>
              <a:gd name="connsiteX16" fmla="*/ 39636 w 886371"/>
              <a:gd name="connsiteY16" fmla="*/ 1557756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9636 w 886371"/>
              <a:gd name="connsiteY0" fmla="*/ 1557756 h 1577581"/>
              <a:gd name="connsiteX1" fmla="*/ 38074 w 886371"/>
              <a:gd name="connsiteY1" fmla="*/ 1153604 h 1577581"/>
              <a:gd name="connsiteX2" fmla="*/ 33832 w 886371"/>
              <a:gd name="connsiteY2" fmla="*/ 1147305 h 1577581"/>
              <a:gd name="connsiteX3" fmla="*/ 19812 w 886371"/>
              <a:gd name="connsiteY3" fmla="*/ 1141501 h 1577581"/>
              <a:gd name="connsiteX4" fmla="*/ 12103 w 886371"/>
              <a:gd name="connsiteY4" fmla="*/ 1143050 h 1577581"/>
              <a:gd name="connsiteX5" fmla="*/ 5803 w 886371"/>
              <a:gd name="connsiteY5" fmla="*/ 1147305 h 1577581"/>
              <a:gd name="connsiteX6" fmla="*/ 1549 w 886371"/>
              <a:gd name="connsiteY6" fmla="*/ 1153604 h 1577581"/>
              <a:gd name="connsiteX7" fmla="*/ 0 w 886371"/>
              <a:gd name="connsiteY7" fmla="*/ 1557756 h 1577581"/>
              <a:gd name="connsiteX8" fmla="*/ 1549 w 886371"/>
              <a:gd name="connsiteY8" fmla="*/ 1565478 h 1577581"/>
              <a:gd name="connsiteX9" fmla="*/ 5803 w 886371"/>
              <a:gd name="connsiteY9" fmla="*/ 1571777 h 1577581"/>
              <a:gd name="connsiteX10" fmla="*/ 12103 w 886371"/>
              <a:gd name="connsiteY10" fmla="*/ 1576019 h 1577581"/>
              <a:gd name="connsiteX11" fmla="*/ 19812 w 886371"/>
              <a:gd name="connsiteY11" fmla="*/ 1577581 h 1577581"/>
              <a:gd name="connsiteX12" fmla="*/ 27533 w 886371"/>
              <a:gd name="connsiteY12" fmla="*/ 1576019 h 1577581"/>
              <a:gd name="connsiteX13" fmla="*/ 33832 w 886371"/>
              <a:gd name="connsiteY13" fmla="*/ 1571777 h 1577581"/>
              <a:gd name="connsiteX14" fmla="*/ 38074 w 886371"/>
              <a:gd name="connsiteY14" fmla="*/ 1565478 h 1577581"/>
              <a:gd name="connsiteX15" fmla="*/ 39636 w 886371"/>
              <a:gd name="connsiteY15" fmla="*/ 1557756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8074 w 886371"/>
              <a:gd name="connsiteY0" fmla="*/ 1565478 h 1577581"/>
              <a:gd name="connsiteX1" fmla="*/ 38074 w 886371"/>
              <a:gd name="connsiteY1" fmla="*/ 1153604 h 1577581"/>
              <a:gd name="connsiteX2" fmla="*/ 33832 w 886371"/>
              <a:gd name="connsiteY2" fmla="*/ 1147305 h 1577581"/>
              <a:gd name="connsiteX3" fmla="*/ 19812 w 886371"/>
              <a:gd name="connsiteY3" fmla="*/ 1141501 h 1577581"/>
              <a:gd name="connsiteX4" fmla="*/ 12103 w 886371"/>
              <a:gd name="connsiteY4" fmla="*/ 1143050 h 1577581"/>
              <a:gd name="connsiteX5" fmla="*/ 5803 w 886371"/>
              <a:gd name="connsiteY5" fmla="*/ 1147305 h 1577581"/>
              <a:gd name="connsiteX6" fmla="*/ 1549 w 886371"/>
              <a:gd name="connsiteY6" fmla="*/ 1153604 h 1577581"/>
              <a:gd name="connsiteX7" fmla="*/ 0 w 886371"/>
              <a:gd name="connsiteY7" fmla="*/ 1557756 h 1577581"/>
              <a:gd name="connsiteX8" fmla="*/ 1549 w 886371"/>
              <a:gd name="connsiteY8" fmla="*/ 1565478 h 1577581"/>
              <a:gd name="connsiteX9" fmla="*/ 5803 w 886371"/>
              <a:gd name="connsiteY9" fmla="*/ 1571777 h 1577581"/>
              <a:gd name="connsiteX10" fmla="*/ 12103 w 886371"/>
              <a:gd name="connsiteY10" fmla="*/ 1576019 h 1577581"/>
              <a:gd name="connsiteX11" fmla="*/ 19812 w 886371"/>
              <a:gd name="connsiteY11" fmla="*/ 1577581 h 1577581"/>
              <a:gd name="connsiteX12" fmla="*/ 27533 w 886371"/>
              <a:gd name="connsiteY12" fmla="*/ 1576019 h 1577581"/>
              <a:gd name="connsiteX13" fmla="*/ 33832 w 886371"/>
              <a:gd name="connsiteY13" fmla="*/ 1571777 h 1577581"/>
              <a:gd name="connsiteX14" fmla="*/ 38074 w 886371"/>
              <a:gd name="connsiteY14" fmla="*/ 1565478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38074 w 886371"/>
              <a:gd name="connsiteY1" fmla="*/ 1153604 h 1577581"/>
              <a:gd name="connsiteX2" fmla="*/ 33832 w 886371"/>
              <a:gd name="connsiteY2" fmla="*/ 1147305 h 1577581"/>
              <a:gd name="connsiteX3" fmla="*/ 19812 w 886371"/>
              <a:gd name="connsiteY3" fmla="*/ 1141501 h 1577581"/>
              <a:gd name="connsiteX4" fmla="*/ 12103 w 886371"/>
              <a:gd name="connsiteY4" fmla="*/ 1143050 h 1577581"/>
              <a:gd name="connsiteX5" fmla="*/ 5803 w 886371"/>
              <a:gd name="connsiteY5" fmla="*/ 1147305 h 1577581"/>
              <a:gd name="connsiteX6" fmla="*/ 1549 w 886371"/>
              <a:gd name="connsiteY6" fmla="*/ 1153604 h 1577581"/>
              <a:gd name="connsiteX7" fmla="*/ 0 w 886371"/>
              <a:gd name="connsiteY7" fmla="*/ 1557756 h 1577581"/>
              <a:gd name="connsiteX8" fmla="*/ 1549 w 886371"/>
              <a:gd name="connsiteY8" fmla="*/ 1565478 h 1577581"/>
              <a:gd name="connsiteX9" fmla="*/ 5803 w 886371"/>
              <a:gd name="connsiteY9" fmla="*/ 1571777 h 1577581"/>
              <a:gd name="connsiteX10" fmla="*/ 12103 w 886371"/>
              <a:gd name="connsiteY10" fmla="*/ 1576019 h 1577581"/>
              <a:gd name="connsiteX11" fmla="*/ 19812 w 886371"/>
              <a:gd name="connsiteY11" fmla="*/ 1577581 h 1577581"/>
              <a:gd name="connsiteX12" fmla="*/ 27533 w 886371"/>
              <a:gd name="connsiteY12" fmla="*/ 1576019 h 1577581"/>
              <a:gd name="connsiteX13" fmla="*/ 33832 w 886371"/>
              <a:gd name="connsiteY13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38074 w 886371"/>
              <a:gd name="connsiteY1" fmla="*/ 1153604 h 1577581"/>
              <a:gd name="connsiteX2" fmla="*/ 19812 w 886371"/>
              <a:gd name="connsiteY2" fmla="*/ 1141501 h 1577581"/>
              <a:gd name="connsiteX3" fmla="*/ 12103 w 886371"/>
              <a:gd name="connsiteY3" fmla="*/ 1143050 h 1577581"/>
              <a:gd name="connsiteX4" fmla="*/ 5803 w 886371"/>
              <a:gd name="connsiteY4" fmla="*/ 1147305 h 1577581"/>
              <a:gd name="connsiteX5" fmla="*/ 1549 w 886371"/>
              <a:gd name="connsiteY5" fmla="*/ 1153604 h 1577581"/>
              <a:gd name="connsiteX6" fmla="*/ 0 w 886371"/>
              <a:gd name="connsiteY6" fmla="*/ 1557756 h 1577581"/>
              <a:gd name="connsiteX7" fmla="*/ 1549 w 886371"/>
              <a:gd name="connsiteY7" fmla="*/ 1565478 h 1577581"/>
              <a:gd name="connsiteX8" fmla="*/ 5803 w 886371"/>
              <a:gd name="connsiteY8" fmla="*/ 1571777 h 1577581"/>
              <a:gd name="connsiteX9" fmla="*/ 12103 w 886371"/>
              <a:gd name="connsiteY9" fmla="*/ 1576019 h 1577581"/>
              <a:gd name="connsiteX10" fmla="*/ 19812 w 886371"/>
              <a:gd name="connsiteY10" fmla="*/ 1577581 h 1577581"/>
              <a:gd name="connsiteX11" fmla="*/ 27533 w 886371"/>
              <a:gd name="connsiteY11" fmla="*/ 1576019 h 1577581"/>
              <a:gd name="connsiteX12" fmla="*/ 33832 w 886371"/>
              <a:gd name="connsiteY12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38074 w 886371"/>
              <a:gd name="connsiteY1" fmla="*/ 1153604 h 1577581"/>
              <a:gd name="connsiteX2" fmla="*/ 19812 w 886371"/>
              <a:gd name="connsiteY2" fmla="*/ 1141501 h 1577581"/>
              <a:gd name="connsiteX3" fmla="*/ 12103 w 886371"/>
              <a:gd name="connsiteY3" fmla="*/ 1143050 h 1577581"/>
              <a:gd name="connsiteX4" fmla="*/ 5803 w 886371"/>
              <a:gd name="connsiteY4" fmla="*/ 1147305 h 1577581"/>
              <a:gd name="connsiteX5" fmla="*/ 0 w 886371"/>
              <a:gd name="connsiteY5" fmla="*/ 1557756 h 1577581"/>
              <a:gd name="connsiteX6" fmla="*/ 1549 w 886371"/>
              <a:gd name="connsiteY6" fmla="*/ 1565478 h 1577581"/>
              <a:gd name="connsiteX7" fmla="*/ 5803 w 886371"/>
              <a:gd name="connsiteY7" fmla="*/ 1571777 h 1577581"/>
              <a:gd name="connsiteX8" fmla="*/ 12103 w 886371"/>
              <a:gd name="connsiteY8" fmla="*/ 1576019 h 1577581"/>
              <a:gd name="connsiteX9" fmla="*/ 19812 w 886371"/>
              <a:gd name="connsiteY9" fmla="*/ 1577581 h 1577581"/>
              <a:gd name="connsiteX10" fmla="*/ 27533 w 886371"/>
              <a:gd name="connsiteY10" fmla="*/ 1576019 h 1577581"/>
              <a:gd name="connsiteX11" fmla="*/ 33832 w 886371"/>
              <a:gd name="connsiteY11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38074 w 886371"/>
              <a:gd name="connsiteY1" fmla="*/ 1153604 h 1577581"/>
              <a:gd name="connsiteX2" fmla="*/ 19812 w 886371"/>
              <a:gd name="connsiteY2" fmla="*/ 1141501 h 1577581"/>
              <a:gd name="connsiteX3" fmla="*/ 12103 w 886371"/>
              <a:gd name="connsiteY3" fmla="*/ 1143050 h 1577581"/>
              <a:gd name="connsiteX4" fmla="*/ 0 w 886371"/>
              <a:gd name="connsiteY4" fmla="*/ 1557756 h 1577581"/>
              <a:gd name="connsiteX5" fmla="*/ 1549 w 886371"/>
              <a:gd name="connsiteY5" fmla="*/ 1565478 h 1577581"/>
              <a:gd name="connsiteX6" fmla="*/ 5803 w 886371"/>
              <a:gd name="connsiteY6" fmla="*/ 1571777 h 1577581"/>
              <a:gd name="connsiteX7" fmla="*/ 12103 w 886371"/>
              <a:gd name="connsiteY7" fmla="*/ 1576019 h 1577581"/>
              <a:gd name="connsiteX8" fmla="*/ 19812 w 886371"/>
              <a:gd name="connsiteY8" fmla="*/ 1577581 h 1577581"/>
              <a:gd name="connsiteX9" fmla="*/ 27533 w 886371"/>
              <a:gd name="connsiteY9" fmla="*/ 1576019 h 1577581"/>
              <a:gd name="connsiteX10" fmla="*/ 33832 w 886371"/>
              <a:gd name="connsiteY10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19812 w 886371"/>
              <a:gd name="connsiteY1" fmla="*/ 1141501 h 1577581"/>
              <a:gd name="connsiteX2" fmla="*/ 12103 w 886371"/>
              <a:gd name="connsiteY2" fmla="*/ 1143050 h 1577581"/>
              <a:gd name="connsiteX3" fmla="*/ 0 w 886371"/>
              <a:gd name="connsiteY3" fmla="*/ 1557756 h 1577581"/>
              <a:gd name="connsiteX4" fmla="*/ 1549 w 886371"/>
              <a:gd name="connsiteY4" fmla="*/ 1565478 h 1577581"/>
              <a:gd name="connsiteX5" fmla="*/ 5803 w 886371"/>
              <a:gd name="connsiteY5" fmla="*/ 1571777 h 1577581"/>
              <a:gd name="connsiteX6" fmla="*/ 12103 w 886371"/>
              <a:gd name="connsiteY6" fmla="*/ 1576019 h 1577581"/>
              <a:gd name="connsiteX7" fmla="*/ 19812 w 886371"/>
              <a:gd name="connsiteY7" fmla="*/ 1577581 h 1577581"/>
              <a:gd name="connsiteX8" fmla="*/ 27533 w 886371"/>
              <a:gd name="connsiteY8" fmla="*/ 1576019 h 1577581"/>
              <a:gd name="connsiteX9" fmla="*/ 33832 w 886371"/>
              <a:gd name="connsiteY9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19812 w 886371"/>
              <a:gd name="connsiteY1" fmla="*/ 1141501 h 1577581"/>
              <a:gd name="connsiteX2" fmla="*/ 0 w 886371"/>
              <a:gd name="connsiteY2" fmla="*/ 1557756 h 1577581"/>
              <a:gd name="connsiteX3" fmla="*/ 1549 w 886371"/>
              <a:gd name="connsiteY3" fmla="*/ 1565478 h 1577581"/>
              <a:gd name="connsiteX4" fmla="*/ 5803 w 886371"/>
              <a:gd name="connsiteY4" fmla="*/ 1571777 h 1577581"/>
              <a:gd name="connsiteX5" fmla="*/ 12103 w 886371"/>
              <a:gd name="connsiteY5" fmla="*/ 1576019 h 1577581"/>
              <a:gd name="connsiteX6" fmla="*/ 19812 w 886371"/>
              <a:gd name="connsiteY6" fmla="*/ 1577581 h 1577581"/>
              <a:gd name="connsiteX7" fmla="*/ 27533 w 886371"/>
              <a:gd name="connsiteY7" fmla="*/ 1576019 h 1577581"/>
              <a:gd name="connsiteX8" fmla="*/ 33832 w 886371"/>
              <a:gd name="connsiteY8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33832 w 886371"/>
              <a:gd name="connsiteY0" fmla="*/ 1571777 h 1577581"/>
              <a:gd name="connsiteX1" fmla="*/ 0 w 886371"/>
              <a:gd name="connsiteY1" fmla="*/ 1557756 h 1577581"/>
              <a:gd name="connsiteX2" fmla="*/ 1549 w 886371"/>
              <a:gd name="connsiteY2" fmla="*/ 1565478 h 1577581"/>
              <a:gd name="connsiteX3" fmla="*/ 5803 w 886371"/>
              <a:gd name="connsiteY3" fmla="*/ 1571777 h 1577581"/>
              <a:gd name="connsiteX4" fmla="*/ 12103 w 886371"/>
              <a:gd name="connsiteY4" fmla="*/ 1576019 h 1577581"/>
              <a:gd name="connsiteX5" fmla="*/ 19812 w 886371"/>
              <a:gd name="connsiteY5" fmla="*/ 1577581 h 1577581"/>
              <a:gd name="connsiteX6" fmla="*/ 27533 w 886371"/>
              <a:gd name="connsiteY6" fmla="*/ 1576019 h 1577581"/>
              <a:gd name="connsiteX7" fmla="*/ 33832 w 886371"/>
              <a:gd name="connsiteY7" fmla="*/ 1571777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27533 w 886371"/>
              <a:gd name="connsiteY0" fmla="*/ 1576019 h 1577581"/>
              <a:gd name="connsiteX1" fmla="*/ 0 w 886371"/>
              <a:gd name="connsiteY1" fmla="*/ 1557756 h 1577581"/>
              <a:gd name="connsiteX2" fmla="*/ 1549 w 886371"/>
              <a:gd name="connsiteY2" fmla="*/ 1565478 h 1577581"/>
              <a:gd name="connsiteX3" fmla="*/ 5803 w 886371"/>
              <a:gd name="connsiteY3" fmla="*/ 1571777 h 1577581"/>
              <a:gd name="connsiteX4" fmla="*/ 12103 w 886371"/>
              <a:gd name="connsiteY4" fmla="*/ 1576019 h 1577581"/>
              <a:gd name="connsiteX5" fmla="*/ 19812 w 886371"/>
              <a:gd name="connsiteY5" fmla="*/ 1577581 h 1577581"/>
              <a:gd name="connsiteX6" fmla="*/ 27533 w 886371"/>
              <a:gd name="connsiteY6" fmla="*/ 1576019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19812 w 886371"/>
              <a:gd name="connsiteY0" fmla="*/ 1577581 h 1577581"/>
              <a:gd name="connsiteX1" fmla="*/ 0 w 886371"/>
              <a:gd name="connsiteY1" fmla="*/ 1557756 h 1577581"/>
              <a:gd name="connsiteX2" fmla="*/ 1549 w 886371"/>
              <a:gd name="connsiteY2" fmla="*/ 1565478 h 1577581"/>
              <a:gd name="connsiteX3" fmla="*/ 5803 w 886371"/>
              <a:gd name="connsiteY3" fmla="*/ 1571777 h 1577581"/>
              <a:gd name="connsiteX4" fmla="*/ 12103 w 886371"/>
              <a:gd name="connsiteY4" fmla="*/ 1576019 h 1577581"/>
              <a:gd name="connsiteX5" fmla="*/ 19812 w 886371"/>
              <a:gd name="connsiteY5" fmla="*/ 1577581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19812 w 886371"/>
              <a:gd name="connsiteY0" fmla="*/ 1577581 h 1577581"/>
              <a:gd name="connsiteX1" fmla="*/ 0 w 886371"/>
              <a:gd name="connsiteY1" fmla="*/ 1557756 h 1577581"/>
              <a:gd name="connsiteX2" fmla="*/ 1549 w 886371"/>
              <a:gd name="connsiteY2" fmla="*/ 1565478 h 1577581"/>
              <a:gd name="connsiteX3" fmla="*/ 5803 w 886371"/>
              <a:gd name="connsiteY3" fmla="*/ 1571777 h 1577581"/>
              <a:gd name="connsiteX4" fmla="*/ 12103 w 886371"/>
              <a:gd name="connsiteY4" fmla="*/ 1576019 h 1577581"/>
              <a:gd name="connsiteX5" fmla="*/ 19812 w 886371"/>
              <a:gd name="connsiteY5" fmla="*/ 1577581 h 1577581"/>
              <a:gd name="connsiteX0" fmla="*/ 869124 w 886371"/>
              <a:gd name="connsiteY0" fmla="*/ 64147 h 1577581"/>
              <a:gd name="connsiteX1" fmla="*/ 865886 w 886371"/>
              <a:gd name="connsiteY1" fmla="*/ 47434 h 1577581"/>
              <a:gd name="connsiteX2" fmla="*/ 859028 w 886371"/>
              <a:gd name="connsiteY2" fmla="*/ 36652 h 1577581"/>
              <a:gd name="connsiteX3" fmla="*/ 856957 w 886371"/>
              <a:gd name="connsiteY3" fmla="*/ 33413 h 1577581"/>
              <a:gd name="connsiteX4" fmla="*/ 850303 w 886371"/>
              <a:gd name="connsiteY4" fmla="*/ 28435 h 1577581"/>
              <a:gd name="connsiteX5" fmla="*/ 850303 w 886371"/>
              <a:gd name="connsiteY5" fmla="*/ 64147 h 1577581"/>
              <a:gd name="connsiteX6" fmla="*/ 848080 w 886371"/>
              <a:gd name="connsiteY6" fmla="*/ 74841 h 1577581"/>
              <a:gd name="connsiteX7" fmla="*/ 842022 w 886371"/>
              <a:gd name="connsiteY7" fmla="*/ 83578 h 1577581"/>
              <a:gd name="connsiteX8" fmla="*/ 833043 w 886371"/>
              <a:gd name="connsiteY8" fmla="*/ 89471 h 1577581"/>
              <a:gd name="connsiteX9" fmla="*/ 822058 w 886371"/>
              <a:gd name="connsiteY9" fmla="*/ 91630 h 1577581"/>
              <a:gd name="connsiteX10" fmla="*/ 811060 w 886371"/>
              <a:gd name="connsiteY10" fmla="*/ 89471 h 1577581"/>
              <a:gd name="connsiteX11" fmla="*/ 802081 w 886371"/>
              <a:gd name="connsiteY11" fmla="*/ 83578 h 1577581"/>
              <a:gd name="connsiteX12" fmla="*/ 796023 w 886371"/>
              <a:gd name="connsiteY12" fmla="*/ 74841 h 1577581"/>
              <a:gd name="connsiteX13" fmla="*/ 795705 w 886371"/>
              <a:gd name="connsiteY13" fmla="*/ 73304 h 1577581"/>
              <a:gd name="connsiteX14" fmla="*/ 794626 w 886371"/>
              <a:gd name="connsiteY14" fmla="*/ 68097 h 1577581"/>
              <a:gd name="connsiteX15" fmla="*/ 822058 w 886371"/>
              <a:gd name="connsiteY15" fmla="*/ 36652 h 1577581"/>
              <a:gd name="connsiteX16" fmla="*/ 833043 w 886371"/>
              <a:gd name="connsiteY16" fmla="*/ 38811 h 1577581"/>
              <a:gd name="connsiteX17" fmla="*/ 842035 w 886371"/>
              <a:gd name="connsiteY17" fmla="*/ 44729 h 1577581"/>
              <a:gd name="connsiteX18" fmla="*/ 848080 w 886371"/>
              <a:gd name="connsiteY18" fmla="*/ 53454 h 1577581"/>
              <a:gd name="connsiteX19" fmla="*/ 850303 w 886371"/>
              <a:gd name="connsiteY19" fmla="*/ 64147 h 1577581"/>
              <a:gd name="connsiteX20" fmla="*/ 850303 w 886371"/>
              <a:gd name="connsiteY20" fmla="*/ 28435 h 1577581"/>
              <a:gd name="connsiteX21" fmla="*/ 843534 w 886371"/>
              <a:gd name="connsiteY21" fmla="*/ 23368 h 1577581"/>
              <a:gd name="connsiteX22" fmla="*/ 826770 w 886371"/>
              <a:gd name="connsiteY22" fmla="*/ 18554 h 1577581"/>
              <a:gd name="connsiteX23" fmla="*/ 809358 w 886371"/>
              <a:gd name="connsiteY23" fmla="*/ 20015 h 1577581"/>
              <a:gd name="connsiteX24" fmla="*/ 794143 w 886371"/>
              <a:gd name="connsiteY24" fmla="*/ 27241 h 1577581"/>
              <a:gd name="connsiteX25" fmla="*/ 782523 w 886371"/>
              <a:gd name="connsiteY25" fmla="*/ 39230 h 1577581"/>
              <a:gd name="connsiteX26" fmla="*/ 775919 w 886371"/>
              <a:gd name="connsiteY26" fmla="*/ 54978 h 1577581"/>
              <a:gd name="connsiteX27" fmla="*/ 726782 w 886371"/>
              <a:gd name="connsiteY27" fmla="*/ 54991 h 1577581"/>
              <a:gd name="connsiteX28" fmla="*/ 722033 w 886371"/>
              <a:gd name="connsiteY28" fmla="*/ 56908 h 1577581"/>
              <a:gd name="connsiteX29" fmla="*/ 710514 w 886371"/>
              <a:gd name="connsiteY29" fmla="*/ 68097 h 1577581"/>
              <a:gd name="connsiteX30" fmla="*/ 703846 w 886371"/>
              <a:gd name="connsiteY30" fmla="*/ 65722 h 1577581"/>
              <a:gd name="connsiteX31" fmla="*/ 697090 w 886371"/>
              <a:gd name="connsiteY31" fmla="*/ 63703 h 1577581"/>
              <a:gd name="connsiteX32" fmla="*/ 690232 w 886371"/>
              <a:gd name="connsiteY32" fmla="*/ 62039 h 1577581"/>
              <a:gd name="connsiteX33" fmla="*/ 690232 w 886371"/>
              <a:gd name="connsiteY33" fmla="*/ 18326 h 1577581"/>
              <a:gd name="connsiteX34" fmla="*/ 688746 w 886371"/>
              <a:gd name="connsiteY34" fmla="*/ 11201 h 1577581"/>
              <a:gd name="connsiteX35" fmla="*/ 684707 w 886371"/>
              <a:gd name="connsiteY35" fmla="*/ 5384 h 1577581"/>
              <a:gd name="connsiteX36" fmla="*/ 678726 w 886371"/>
              <a:gd name="connsiteY36" fmla="*/ 1447 h 1577581"/>
              <a:gd name="connsiteX37" fmla="*/ 671398 w 886371"/>
              <a:gd name="connsiteY37" fmla="*/ 0 h 1577581"/>
              <a:gd name="connsiteX38" fmla="*/ 596087 w 886371"/>
              <a:gd name="connsiteY38" fmla="*/ 0 h 1577581"/>
              <a:gd name="connsiteX39" fmla="*/ 588759 w 886371"/>
              <a:gd name="connsiteY39" fmla="*/ 1447 h 1577581"/>
              <a:gd name="connsiteX40" fmla="*/ 582777 w 886371"/>
              <a:gd name="connsiteY40" fmla="*/ 5384 h 1577581"/>
              <a:gd name="connsiteX41" fmla="*/ 578751 w 886371"/>
              <a:gd name="connsiteY41" fmla="*/ 11201 h 1577581"/>
              <a:gd name="connsiteX42" fmla="*/ 577253 w 886371"/>
              <a:gd name="connsiteY42" fmla="*/ 18326 h 1577581"/>
              <a:gd name="connsiteX43" fmla="*/ 577253 w 886371"/>
              <a:gd name="connsiteY43" fmla="*/ 62039 h 1577581"/>
              <a:gd name="connsiteX44" fmla="*/ 562063 w 886371"/>
              <a:gd name="connsiteY44" fmla="*/ 66357 h 1577581"/>
              <a:gd name="connsiteX45" fmla="*/ 547243 w 886371"/>
              <a:gd name="connsiteY45" fmla="*/ 71729 h 1577581"/>
              <a:gd name="connsiteX46" fmla="*/ 532866 w 886371"/>
              <a:gd name="connsiteY46" fmla="*/ 78117 h 1577581"/>
              <a:gd name="connsiteX47" fmla="*/ 518972 w 886371"/>
              <a:gd name="connsiteY47" fmla="*/ 85496 h 1577581"/>
              <a:gd name="connsiteX48" fmla="*/ 487426 w 886371"/>
              <a:gd name="connsiteY48" fmla="*/ 54711 h 1577581"/>
              <a:gd name="connsiteX49" fmla="*/ 483895 w 886371"/>
              <a:gd name="connsiteY49" fmla="*/ 51206 h 1577581"/>
              <a:gd name="connsiteX50" fmla="*/ 479069 w 886371"/>
              <a:gd name="connsiteY50" fmla="*/ 49225 h 1577581"/>
              <a:gd name="connsiteX51" fmla="*/ 468985 w 886371"/>
              <a:gd name="connsiteY51" fmla="*/ 49187 h 1577581"/>
              <a:gd name="connsiteX52" fmla="*/ 464146 w 886371"/>
              <a:gd name="connsiteY52" fmla="*/ 51130 h 1577581"/>
              <a:gd name="connsiteX53" fmla="*/ 407492 w 886371"/>
              <a:gd name="connsiteY53" fmla="*/ 106299 h 1577581"/>
              <a:gd name="connsiteX54" fmla="*/ 403898 w 886371"/>
              <a:gd name="connsiteY54" fmla="*/ 109728 h 1577581"/>
              <a:gd name="connsiteX55" fmla="*/ 401853 w 886371"/>
              <a:gd name="connsiteY55" fmla="*/ 114427 h 1577581"/>
              <a:gd name="connsiteX56" fmla="*/ 401828 w 886371"/>
              <a:gd name="connsiteY56" fmla="*/ 124244 h 1577581"/>
              <a:gd name="connsiteX57" fmla="*/ 403821 w 886371"/>
              <a:gd name="connsiteY57" fmla="*/ 128955 h 1577581"/>
              <a:gd name="connsiteX58" fmla="*/ 439127 w 886371"/>
              <a:gd name="connsiteY58" fmla="*/ 163207 h 1577581"/>
              <a:gd name="connsiteX59" fmla="*/ 431546 w 886371"/>
              <a:gd name="connsiteY59" fmla="*/ 176720 h 1577581"/>
              <a:gd name="connsiteX60" fmla="*/ 424980 w 886371"/>
              <a:gd name="connsiteY60" fmla="*/ 190715 h 1577581"/>
              <a:gd name="connsiteX61" fmla="*/ 419468 w 886371"/>
              <a:gd name="connsiteY61" fmla="*/ 205143 h 1577581"/>
              <a:gd name="connsiteX62" fmla="*/ 415023 w 886371"/>
              <a:gd name="connsiteY62" fmla="*/ 219925 h 1577581"/>
              <a:gd name="connsiteX63" fmla="*/ 370116 w 886371"/>
              <a:gd name="connsiteY63" fmla="*/ 219925 h 1577581"/>
              <a:gd name="connsiteX64" fmla="*/ 362788 w 886371"/>
              <a:gd name="connsiteY64" fmla="*/ 221386 h 1577581"/>
              <a:gd name="connsiteX65" fmla="*/ 356806 w 886371"/>
              <a:gd name="connsiteY65" fmla="*/ 225310 h 1577581"/>
              <a:gd name="connsiteX66" fmla="*/ 352767 w 886371"/>
              <a:gd name="connsiteY66" fmla="*/ 231127 h 1577581"/>
              <a:gd name="connsiteX67" fmla="*/ 351282 w 886371"/>
              <a:gd name="connsiteY67" fmla="*/ 238252 h 1577581"/>
              <a:gd name="connsiteX68" fmla="*/ 351282 w 886371"/>
              <a:gd name="connsiteY68" fmla="*/ 311556 h 1577581"/>
              <a:gd name="connsiteX69" fmla="*/ 352767 w 886371"/>
              <a:gd name="connsiteY69" fmla="*/ 318681 h 1577581"/>
              <a:gd name="connsiteX70" fmla="*/ 356806 w 886371"/>
              <a:gd name="connsiteY70" fmla="*/ 324510 h 1577581"/>
              <a:gd name="connsiteX71" fmla="*/ 362788 w 886371"/>
              <a:gd name="connsiteY71" fmla="*/ 328434 h 1577581"/>
              <a:gd name="connsiteX72" fmla="*/ 370116 w 886371"/>
              <a:gd name="connsiteY72" fmla="*/ 329895 h 1577581"/>
              <a:gd name="connsiteX73" fmla="*/ 415023 w 886371"/>
              <a:gd name="connsiteY73" fmla="*/ 329895 h 1577581"/>
              <a:gd name="connsiteX74" fmla="*/ 419468 w 886371"/>
              <a:gd name="connsiteY74" fmla="*/ 344678 h 1577581"/>
              <a:gd name="connsiteX75" fmla="*/ 424980 w 886371"/>
              <a:gd name="connsiteY75" fmla="*/ 359092 h 1577581"/>
              <a:gd name="connsiteX76" fmla="*/ 431546 w 886371"/>
              <a:gd name="connsiteY76" fmla="*/ 373087 h 1577581"/>
              <a:gd name="connsiteX77" fmla="*/ 439127 w 886371"/>
              <a:gd name="connsiteY77" fmla="*/ 386613 h 1577581"/>
              <a:gd name="connsiteX78" fmla="*/ 407492 w 886371"/>
              <a:gd name="connsiteY78" fmla="*/ 417309 h 1577581"/>
              <a:gd name="connsiteX79" fmla="*/ 403898 w 886371"/>
              <a:gd name="connsiteY79" fmla="*/ 420751 h 1577581"/>
              <a:gd name="connsiteX80" fmla="*/ 401853 w 886371"/>
              <a:gd name="connsiteY80" fmla="*/ 425437 h 1577581"/>
              <a:gd name="connsiteX81" fmla="*/ 401828 w 886371"/>
              <a:gd name="connsiteY81" fmla="*/ 435254 h 1577581"/>
              <a:gd name="connsiteX82" fmla="*/ 403821 w 886371"/>
              <a:gd name="connsiteY82" fmla="*/ 439966 h 1577581"/>
              <a:gd name="connsiteX83" fmla="*/ 460502 w 886371"/>
              <a:gd name="connsiteY83" fmla="*/ 495109 h 1577581"/>
              <a:gd name="connsiteX84" fmla="*/ 464032 w 886371"/>
              <a:gd name="connsiteY84" fmla="*/ 498614 h 1577581"/>
              <a:gd name="connsiteX85" fmla="*/ 468858 w 886371"/>
              <a:gd name="connsiteY85" fmla="*/ 500595 h 1577581"/>
              <a:gd name="connsiteX86" fmla="*/ 478942 w 886371"/>
              <a:gd name="connsiteY86" fmla="*/ 500621 h 1577581"/>
              <a:gd name="connsiteX87" fmla="*/ 483781 w 886371"/>
              <a:gd name="connsiteY87" fmla="*/ 498678 h 1577581"/>
              <a:gd name="connsiteX88" fmla="*/ 518972 w 886371"/>
              <a:gd name="connsiteY88" fmla="*/ 464324 h 1577581"/>
              <a:gd name="connsiteX89" fmla="*/ 532866 w 886371"/>
              <a:gd name="connsiteY89" fmla="*/ 471703 h 1577581"/>
              <a:gd name="connsiteX90" fmla="*/ 547243 w 886371"/>
              <a:gd name="connsiteY90" fmla="*/ 478091 h 1577581"/>
              <a:gd name="connsiteX91" fmla="*/ 562063 w 886371"/>
              <a:gd name="connsiteY91" fmla="*/ 483463 h 1577581"/>
              <a:gd name="connsiteX92" fmla="*/ 577253 w 886371"/>
              <a:gd name="connsiteY92" fmla="*/ 487781 h 1577581"/>
              <a:gd name="connsiteX93" fmla="*/ 577253 w 886371"/>
              <a:gd name="connsiteY93" fmla="*/ 531495 h 1577581"/>
              <a:gd name="connsiteX94" fmla="*/ 578751 w 886371"/>
              <a:gd name="connsiteY94" fmla="*/ 538619 h 1577581"/>
              <a:gd name="connsiteX95" fmla="*/ 582777 w 886371"/>
              <a:gd name="connsiteY95" fmla="*/ 544436 h 1577581"/>
              <a:gd name="connsiteX96" fmla="*/ 588759 w 886371"/>
              <a:gd name="connsiteY96" fmla="*/ 548360 h 1577581"/>
              <a:gd name="connsiteX97" fmla="*/ 596087 w 886371"/>
              <a:gd name="connsiteY97" fmla="*/ 549821 h 1577581"/>
              <a:gd name="connsiteX98" fmla="*/ 671398 w 886371"/>
              <a:gd name="connsiteY98" fmla="*/ 549821 h 1577581"/>
              <a:gd name="connsiteX99" fmla="*/ 678726 w 886371"/>
              <a:gd name="connsiteY99" fmla="*/ 548360 h 1577581"/>
              <a:gd name="connsiteX100" fmla="*/ 684707 w 886371"/>
              <a:gd name="connsiteY100" fmla="*/ 544436 h 1577581"/>
              <a:gd name="connsiteX101" fmla="*/ 688746 w 886371"/>
              <a:gd name="connsiteY101" fmla="*/ 538619 h 1577581"/>
              <a:gd name="connsiteX102" fmla="*/ 690232 w 886371"/>
              <a:gd name="connsiteY102" fmla="*/ 531495 h 1577581"/>
              <a:gd name="connsiteX103" fmla="*/ 690232 w 886371"/>
              <a:gd name="connsiteY103" fmla="*/ 487781 h 1577581"/>
              <a:gd name="connsiteX104" fmla="*/ 697090 w 886371"/>
              <a:gd name="connsiteY104" fmla="*/ 486105 h 1577581"/>
              <a:gd name="connsiteX105" fmla="*/ 703846 w 886371"/>
              <a:gd name="connsiteY105" fmla="*/ 484085 h 1577581"/>
              <a:gd name="connsiteX106" fmla="*/ 710526 w 886371"/>
              <a:gd name="connsiteY106" fmla="*/ 481711 h 1577581"/>
              <a:gd name="connsiteX107" fmla="*/ 722020 w 886371"/>
              <a:gd name="connsiteY107" fmla="*/ 492899 h 1577581"/>
              <a:gd name="connsiteX108" fmla="*/ 726782 w 886371"/>
              <a:gd name="connsiteY108" fmla="*/ 494830 h 1577581"/>
              <a:gd name="connsiteX109" fmla="*/ 731761 w 886371"/>
              <a:gd name="connsiteY109" fmla="*/ 494842 h 1577581"/>
              <a:gd name="connsiteX110" fmla="*/ 775919 w 886371"/>
              <a:gd name="connsiteY110" fmla="*/ 494842 h 1577581"/>
              <a:gd name="connsiteX111" fmla="*/ 782739 w 886371"/>
              <a:gd name="connsiteY111" fmla="*/ 510921 h 1577581"/>
              <a:gd name="connsiteX112" fmla="*/ 794778 w 886371"/>
              <a:gd name="connsiteY112" fmla="*/ 523024 h 1577581"/>
              <a:gd name="connsiteX113" fmla="*/ 810488 w 886371"/>
              <a:gd name="connsiteY113" fmla="*/ 530098 h 1577581"/>
              <a:gd name="connsiteX114" fmla="*/ 828344 w 886371"/>
              <a:gd name="connsiteY114" fmla="*/ 531075 h 1577581"/>
              <a:gd name="connsiteX115" fmla="*/ 845286 w 886371"/>
              <a:gd name="connsiteY115" fmla="*/ 525526 h 1577581"/>
              <a:gd name="connsiteX116" fmla="*/ 858507 w 886371"/>
              <a:gd name="connsiteY116" fmla="*/ 514654 h 1577581"/>
              <a:gd name="connsiteX117" fmla="*/ 859345 w 886371"/>
              <a:gd name="connsiteY117" fmla="*/ 513168 h 1577581"/>
              <a:gd name="connsiteX118" fmla="*/ 866813 w 886371"/>
              <a:gd name="connsiteY118" fmla="*/ 499872 h 1577581"/>
              <a:gd name="connsiteX119" fmla="*/ 869010 w 886371"/>
              <a:gd name="connsiteY119" fmla="*/ 482600 h 1577581"/>
              <a:gd name="connsiteX120" fmla="*/ 864463 w 886371"/>
              <a:gd name="connsiteY120" fmla="*/ 465772 h 1577581"/>
              <a:gd name="connsiteX121" fmla="*/ 858723 w 886371"/>
              <a:gd name="connsiteY121" fmla="*/ 458177 h 1577581"/>
              <a:gd name="connsiteX122" fmla="*/ 854202 w 886371"/>
              <a:gd name="connsiteY122" fmla="*/ 452208 h 1577581"/>
              <a:gd name="connsiteX123" fmla="*/ 850303 w 886371"/>
              <a:gd name="connsiteY123" fmla="*/ 449795 h 1577581"/>
              <a:gd name="connsiteX124" fmla="*/ 850303 w 886371"/>
              <a:gd name="connsiteY124" fmla="*/ 485673 h 1577581"/>
              <a:gd name="connsiteX125" fmla="*/ 848042 w 886371"/>
              <a:gd name="connsiteY125" fmla="*/ 496379 h 1577581"/>
              <a:gd name="connsiteX126" fmla="*/ 841997 w 886371"/>
              <a:gd name="connsiteY126" fmla="*/ 505091 h 1577581"/>
              <a:gd name="connsiteX127" fmla="*/ 833031 w 886371"/>
              <a:gd name="connsiteY127" fmla="*/ 510984 h 1577581"/>
              <a:gd name="connsiteX128" fmla="*/ 822058 w 886371"/>
              <a:gd name="connsiteY128" fmla="*/ 513168 h 1577581"/>
              <a:gd name="connsiteX129" fmla="*/ 811060 w 886371"/>
              <a:gd name="connsiteY129" fmla="*/ 511009 h 1577581"/>
              <a:gd name="connsiteX130" fmla="*/ 802055 w 886371"/>
              <a:gd name="connsiteY130" fmla="*/ 505091 h 1577581"/>
              <a:gd name="connsiteX131" fmla="*/ 796023 w 886371"/>
              <a:gd name="connsiteY131" fmla="*/ 496354 h 1577581"/>
              <a:gd name="connsiteX132" fmla="*/ 793800 w 886371"/>
              <a:gd name="connsiteY132" fmla="*/ 485673 h 1577581"/>
              <a:gd name="connsiteX133" fmla="*/ 794626 w 886371"/>
              <a:gd name="connsiteY133" fmla="*/ 481711 h 1577581"/>
              <a:gd name="connsiteX134" fmla="*/ 795705 w 886371"/>
              <a:gd name="connsiteY134" fmla="*/ 476542 h 1577581"/>
              <a:gd name="connsiteX135" fmla="*/ 796023 w 886371"/>
              <a:gd name="connsiteY135" fmla="*/ 474967 h 1577581"/>
              <a:gd name="connsiteX136" fmla="*/ 802081 w 886371"/>
              <a:gd name="connsiteY136" fmla="*/ 466229 h 1577581"/>
              <a:gd name="connsiteX137" fmla="*/ 811060 w 886371"/>
              <a:gd name="connsiteY137" fmla="*/ 460349 h 1577581"/>
              <a:gd name="connsiteX138" fmla="*/ 822058 w 886371"/>
              <a:gd name="connsiteY138" fmla="*/ 458177 h 1577581"/>
              <a:gd name="connsiteX139" fmla="*/ 833043 w 886371"/>
              <a:gd name="connsiteY139" fmla="*/ 460349 h 1577581"/>
              <a:gd name="connsiteX140" fmla="*/ 842022 w 886371"/>
              <a:gd name="connsiteY140" fmla="*/ 466229 h 1577581"/>
              <a:gd name="connsiteX141" fmla="*/ 848080 w 886371"/>
              <a:gd name="connsiteY141" fmla="*/ 474967 h 1577581"/>
              <a:gd name="connsiteX142" fmla="*/ 850303 w 886371"/>
              <a:gd name="connsiteY142" fmla="*/ 485673 h 1577581"/>
              <a:gd name="connsiteX143" fmla="*/ 850303 w 886371"/>
              <a:gd name="connsiteY143" fmla="*/ 449795 h 1577581"/>
              <a:gd name="connsiteX144" fmla="*/ 839609 w 886371"/>
              <a:gd name="connsiteY144" fmla="*/ 443153 h 1577581"/>
              <a:gd name="connsiteX145" fmla="*/ 822058 w 886371"/>
              <a:gd name="connsiteY145" fmla="*/ 439851 h 1577581"/>
              <a:gd name="connsiteX146" fmla="*/ 806030 w 886371"/>
              <a:gd name="connsiteY146" fmla="*/ 442582 h 1577581"/>
              <a:gd name="connsiteX147" fmla="*/ 792276 w 886371"/>
              <a:gd name="connsiteY147" fmla="*/ 450176 h 1577581"/>
              <a:gd name="connsiteX148" fmla="*/ 781862 w 886371"/>
              <a:gd name="connsiteY148" fmla="*/ 461784 h 1577581"/>
              <a:gd name="connsiteX149" fmla="*/ 775919 w 886371"/>
              <a:gd name="connsiteY149" fmla="*/ 476516 h 1577581"/>
              <a:gd name="connsiteX150" fmla="*/ 731824 w 886371"/>
              <a:gd name="connsiteY150" fmla="*/ 476542 h 1577581"/>
              <a:gd name="connsiteX151" fmla="*/ 719620 w 886371"/>
              <a:gd name="connsiteY151" fmla="*/ 464642 h 1577581"/>
              <a:gd name="connsiteX152" fmla="*/ 719328 w 886371"/>
              <a:gd name="connsiteY152" fmla="*/ 464324 h 1577581"/>
              <a:gd name="connsiteX153" fmla="*/ 711987 w 886371"/>
              <a:gd name="connsiteY153" fmla="*/ 457212 h 1577581"/>
              <a:gd name="connsiteX154" fmla="*/ 700684 w 886371"/>
              <a:gd name="connsiteY154" fmla="*/ 446265 h 1577581"/>
              <a:gd name="connsiteX155" fmla="*/ 657529 w 886371"/>
              <a:gd name="connsiteY155" fmla="*/ 456780 h 1577581"/>
              <a:gd name="connsiteX156" fmla="*/ 613930 w 886371"/>
              <a:gd name="connsiteY156" fmla="*/ 457212 h 1577581"/>
              <a:gd name="connsiteX157" fmla="*/ 571639 w 886371"/>
              <a:gd name="connsiteY157" fmla="*/ 447967 h 1577581"/>
              <a:gd name="connsiteX158" fmla="*/ 532409 w 886371"/>
              <a:gd name="connsiteY158" fmla="*/ 429437 h 1577581"/>
              <a:gd name="connsiteX159" fmla="*/ 498017 w 886371"/>
              <a:gd name="connsiteY159" fmla="*/ 401980 h 1577581"/>
              <a:gd name="connsiteX160" fmla="*/ 465912 w 886371"/>
              <a:gd name="connsiteY160" fmla="*/ 358076 h 1577581"/>
              <a:gd name="connsiteX161" fmla="*/ 448538 w 886371"/>
              <a:gd name="connsiteY161" fmla="*/ 308051 h 1577581"/>
              <a:gd name="connsiteX162" fmla="*/ 446519 w 886371"/>
              <a:gd name="connsiteY162" fmla="*/ 255282 h 1577581"/>
              <a:gd name="connsiteX163" fmla="*/ 460489 w 886371"/>
              <a:gd name="connsiteY163" fmla="*/ 203149 h 1577581"/>
              <a:gd name="connsiteX164" fmla="*/ 482612 w 886371"/>
              <a:gd name="connsiteY164" fmla="*/ 165582 h 1577581"/>
              <a:gd name="connsiteX165" fmla="*/ 512495 w 886371"/>
              <a:gd name="connsiteY165" fmla="*/ 134683 h 1577581"/>
              <a:gd name="connsiteX166" fmla="*/ 548652 w 886371"/>
              <a:gd name="connsiteY166" fmla="*/ 111417 h 1577581"/>
              <a:gd name="connsiteX167" fmla="*/ 589572 w 886371"/>
              <a:gd name="connsiteY167" fmla="*/ 96748 h 1577581"/>
              <a:gd name="connsiteX168" fmla="*/ 633742 w 886371"/>
              <a:gd name="connsiteY168" fmla="*/ 91630 h 1577581"/>
              <a:gd name="connsiteX169" fmla="*/ 650849 w 886371"/>
              <a:gd name="connsiteY169" fmla="*/ 92379 h 1577581"/>
              <a:gd name="connsiteX170" fmla="*/ 667778 w 886371"/>
              <a:gd name="connsiteY170" fmla="*/ 94640 h 1577581"/>
              <a:gd name="connsiteX171" fmla="*/ 684428 w 886371"/>
              <a:gd name="connsiteY171" fmla="*/ 98399 h 1577581"/>
              <a:gd name="connsiteX172" fmla="*/ 700684 w 886371"/>
              <a:gd name="connsiteY172" fmla="*/ 103632 h 1577581"/>
              <a:gd name="connsiteX173" fmla="*/ 713016 w 886371"/>
              <a:gd name="connsiteY173" fmla="*/ 91630 h 1577581"/>
              <a:gd name="connsiteX174" fmla="*/ 719328 w 886371"/>
              <a:gd name="connsiteY174" fmla="*/ 85496 h 1577581"/>
              <a:gd name="connsiteX175" fmla="*/ 719582 w 886371"/>
              <a:gd name="connsiteY175" fmla="*/ 85242 h 1577581"/>
              <a:gd name="connsiteX176" fmla="*/ 731761 w 886371"/>
              <a:gd name="connsiteY176" fmla="*/ 73304 h 1577581"/>
              <a:gd name="connsiteX177" fmla="*/ 775919 w 886371"/>
              <a:gd name="connsiteY177" fmla="*/ 73304 h 1577581"/>
              <a:gd name="connsiteX178" fmla="*/ 782523 w 886371"/>
              <a:gd name="connsiteY178" fmla="*/ 89052 h 1577581"/>
              <a:gd name="connsiteX179" fmla="*/ 794143 w 886371"/>
              <a:gd name="connsiteY179" fmla="*/ 101041 h 1577581"/>
              <a:gd name="connsiteX180" fmla="*/ 809358 w 886371"/>
              <a:gd name="connsiteY180" fmla="*/ 108280 h 1577581"/>
              <a:gd name="connsiteX181" fmla="*/ 826770 w 886371"/>
              <a:gd name="connsiteY181" fmla="*/ 109728 h 1577581"/>
              <a:gd name="connsiteX182" fmla="*/ 843534 w 886371"/>
              <a:gd name="connsiteY182" fmla="*/ 104914 h 1577581"/>
              <a:gd name="connsiteX183" fmla="*/ 856957 w 886371"/>
              <a:gd name="connsiteY183" fmla="*/ 94869 h 1577581"/>
              <a:gd name="connsiteX184" fmla="*/ 859028 w 886371"/>
              <a:gd name="connsiteY184" fmla="*/ 91630 h 1577581"/>
              <a:gd name="connsiteX185" fmla="*/ 865886 w 886371"/>
              <a:gd name="connsiteY185" fmla="*/ 80860 h 1577581"/>
              <a:gd name="connsiteX186" fmla="*/ 869124 w 886371"/>
              <a:gd name="connsiteY186" fmla="*/ 64147 h 1577581"/>
              <a:gd name="connsiteX0" fmla="*/ 886371 w 886371"/>
              <a:gd name="connsiteY0" fmla="*/ 272211 h 1577581"/>
              <a:gd name="connsiteX1" fmla="*/ 881824 w 886371"/>
              <a:gd name="connsiteY1" fmla="*/ 255701 h 1577581"/>
              <a:gd name="connsiteX2" fmla="*/ 876223 w 886371"/>
              <a:gd name="connsiteY2" fmla="*/ 248081 h 1577581"/>
              <a:gd name="connsiteX3" fmla="*/ 871562 w 886371"/>
              <a:gd name="connsiteY3" fmla="*/ 241731 h 1577581"/>
              <a:gd name="connsiteX4" fmla="*/ 867651 w 886371"/>
              <a:gd name="connsiteY4" fmla="*/ 239356 h 1577581"/>
              <a:gd name="connsiteX5" fmla="*/ 867651 w 886371"/>
              <a:gd name="connsiteY5" fmla="*/ 276021 h 1577581"/>
              <a:gd name="connsiteX6" fmla="*/ 865416 w 886371"/>
              <a:gd name="connsiteY6" fmla="*/ 286181 h 1577581"/>
              <a:gd name="connsiteX7" fmla="*/ 859358 w 886371"/>
              <a:gd name="connsiteY7" fmla="*/ 295071 h 1577581"/>
              <a:gd name="connsiteX8" fmla="*/ 850392 w 886371"/>
              <a:gd name="connsiteY8" fmla="*/ 301421 h 1577581"/>
              <a:gd name="connsiteX9" fmla="*/ 839419 w 886371"/>
              <a:gd name="connsiteY9" fmla="*/ 302691 h 1577581"/>
              <a:gd name="connsiteX10" fmla="*/ 828421 w 886371"/>
              <a:gd name="connsiteY10" fmla="*/ 301421 h 1577581"/>
              <a:gd name="connsiteX11" fmla="*/ 819442 w 886371"/>
              <a:gd name="connsiteY11" fmla="*/ 295071 h 1577581"/>
              <a:gd name="connsiteX12" fmla="*/ 813384 w 886371"/>
              <a:gd name="connsiteY12" fmla="*/ 286181 h 1577581"/>
              <a:gd name="connsiteX13" fmla="*/ 813104 w 886371"/>
              <a:gd name="connsiteY13" fmla="*/ 284911 h 1577581"/>
              <a:gd name="connsiteX14" fmla="*/ 811161 w 886371"/>
              <a:gd name="connsiteY14" fmla="*/ 276021 h 1577581"/>
              <a:gd name="connsiteX15" fmla="*/ 813142 w 886371"/>
              <a:gd name="connsiteY15" fmla="*/ 265861 h 1577581"/>
              <a:gd name="connsiteX16" fmla="*/ 813384 w 886371"/>
              <a:gd name="connsiteY16" fmla="*/ 264591 h 1577581"/>
              <a:gd name="connsiteX17" fmla="*/ 819442 w 886371"/>
              <a:gd name="connsiteY17" fmla="*/ 255701 h 1577581"/>
              <a:gd name="connsiteX18" fmla="*/ 828421 w 886371"/>
              <a:gd name="connsiteY18" fmla="*/ 250621 h 1577581"/>
              <a:gd name="connsiteX19" fmla="*/ 839419 w 886371"/>
              <a:gd name="connsiteY19" fmla="*/ 248081 h 1577581"/>
              <a:gd name="connsiteX20" fmla="*/ 850404 w 886371"/>
              <a:gd name="connsiteY20" fmla="*/ 250621 h 1577581"/>
              <a:gd name="connsiteX21" fmla="*/ 859383 w 886371"/>
              <a:gd name="connsiteY21" fmla="*/ 255701 h 1577581"/>
              <a:gd name="connsiteX22" fmla="*/ 865441 w 886371"/>
              <a:gd name="connsiteY22" fmla="*/ 264591 h 1577581"/>
              <a:gd name="connsiteX23" fmla="*/ 867651 w 886371"/>
              <a:gd name="connsiteY23" fmla="*/ 276021 h 1577581"/>
              <a:gd name="connsiteX24" fmla="*/ 867651 w 886371"/>
              <a:gd name="connsiteY24" fmla="*/ 239356 h 1577581"/>
              <a:gd name="connsiteX25" fmla="*/ 856970 w 886371"/>
              <a:gd name="connsiteY25" fmla="*/ 232841 h 1577581"/>
              <a:gd name="connsiteX26" fmla="*/ 839419 w 886371"/>
              <a:gd name="connsiteY26" fmla="*/ 230301 h 1577581"/>
              <a:gd name="connsiteX27" fmla="*/ 823391 w 886371"/>
              <a:gd name="connsiteY27" fmla="*/ 232841 h 1577581"/>
              <a:gd name="connsiteX28" fmla="*/ 809637 w 886371"/>
              <a:gd name="connsiteY28" fmla="*/ 240461 h 1577581"/>
              <a:gd name="connsiteX29" fmla="*/ 799223 w 886371"/>
              <a:gd name="connsiteY29" fmla="*/ 251891 h 1577581"/>
              <a:gd name="connsiteX30" fmla="*/ 793280 w 886371"/>
              <a:gd name="connsiteY30" fmla="*/ 265861 h 1577581"/>
              <a:gd name="connsiteX31" fmla="*/ 678408 w 886371"/>
              <a:gd name="connsiteY31" fmla="*/ 265861 h 1577581"/>
              <a:gd name="connsiteX32" fmla="*/ 662584 w 886371"/>
              <a:gd name="connsiteY32" fmla="*/ 240461 h 1577581"/>
              <a:gd name="connsiteX33" fmla="*/ 694410 w 886371"/>
              <a:gd name="connsiteY33" fmla="*/ 183311 h 1577581"/>
              <a:gd name="connsiteX34" fmla="*/ 727367 w 886371"/>
              <a:gd name="connsiteY34" fmla="*/ 183311 h 1577581"/>
              <a:gd name="connsiteX35" fmla="*/ 733971 w 886371"/>
              <a:gd name="connsiteY35" fmla="*/ 199821 h 1577581"/>
              <a:gd name="connsiteX36" fmla="*/ 745591 w 886371"/>
              <a:gd name="connsiteY36" fmla="*/ 211251 h 1577581"/>
              <a:gd name="connsiteX37" fmla="*/ 760818 w 886371"/>
              <a:gd name="connsiteY37" fmla="*/ 218871 h 1577581"/>
              <a:gd name="connsiteX38" fmla="*/ 778230 w 886371"/>
              <a:gd name="connsiteY38" fmla="*/ 220141 h 1577581"/>
              <a:gd name="connsiteX39" fmla="*/ 794994 w 886371"/>
              <a:gd name="connsiteY39" fmla="*/ 215061 h 1577581"/>
              <a:gd name="connsiteX40" fmla="*/ 808418 w 886371"/>
              <a:gd name="connsiteY40" fmla="*/ 204901 h 1577581"/>
              <a:gd name="connsiteX41" fmla="*/ 810044 w 886371"/>
              <a:gd name="connsiteY41" fmla="*/ 202361 h 1577581"/>
              <a:gd name="connsiteX42" fmla="*/ 817333 w 886371"/>
              <a:gd name="connsiteY42" fmla="*/ 190931 h 1577581"/>
              <a:gd name="connsiteX43" fmla="*/ 820572 w 886371"/>
              <a:gd name="connsiteY43" fmla="*/ 174421 h 1577581"/>
              <a:gd name="connsiteX44" fmla="*/ 817333 w 886371"/>
              <a:gd name="connsiteY44" fmla="*/ 157911 h 1577581"/>
              <a:gd name="connsiteX45" fmla="*/ 810844 w 886371"/>
              <a:gd name="connsiteY45" fmla="*/ 147751 h 1577581"/>
              <a:gd name="connsiteX46" fmla="*/ 808418 w 886371"/>
              <a:gd name="connsiteY46" fmla="*/ 143941 h 1577581"/>
              <a:gd name="connsiteX47" fmla="*/ 801751 w 886371"/>
              <a:gd name="connsiteY47" fmla="*/ 138899 h 1577581"/>
              <a:gd name="connsiteX48" fmla="*/ 801751 w 886371"/>
              <a:gd name="connsiteY48" fmla="*/ 174421 h 1577581"/>
              <a:gd name="connsiteX49" fmla="*/ 799528 w 886371"/>
              <a:gd name="connsiteY49" fmla="*/ 185851 h 1577581"/>
              <a:gd name="connsiteX50" fmla="*/ 793483 w 886371"/>
              <a:gd name="connsiteY50" fmla="*/ 194741 h 1577581"/>
              <a:gd name="connsiteX51" fmla="*/ 784504 w 886371"/>
              <a:gd name="connsiteY51" fmla="*/ 199821 h 1577581"/>
              <a:gd name="connsiteX52" fmla="*/ 773506 w 886371"/>
              <a:gd name="connsiteY52" fmla="*/ 202361 h 1577581"/>
              <a:gd name="connsiteX53" fmla="*/ 762508 w 886371"/>
              <a:gd name="connsiteY53" fmla="*/ 199821 h 1577581"/>
              <a:gd name="connsiteX54" fmla="*/ 753529 w 886371"/>
              <a:gd name="connsiteY54" fmla="*/ 194741 h 1577581"/>
              <a:gd name="connsiteX55" fmla="*/ 747471 w 886371"/>
              <a:gd name="connsiteY55" fmla="*/ 185851 h 1577581"/>
              <a:gd name="connsiteX56" fmla="*/ 746988 w 886371"/>
              <a:gd name="connsiteY56" fmla="*/ 183311 h 1577581"/>
              <a:gd name="connsiteX57" fmla="*/ 745261 w 886371"/>
              <a:gd name="connsiteY57" fmla="*/ 174421 h 1577581"/>
              <a:gd name="connsiteX58" fmla="*/ 747217 w 886371"/>
              <a:gd name="connsiteY58" fmla="*/ 165531 h 1577581"/>
              <a:gd name="connsiteX59" fmla="*/ 747496 w 886371"/>
              <a:gd name="connsiteY59" fmla="*/ 164261 h 1577581"/>
              <a:gd name="connsiteX60" fmla="*/ 753554 w 886371"/>
              <a:gd name="connsiteY60" fmla="*/ 155371 h 1577581"/>
              <a:gd name="connsiteX61" fmla="*/ 762520 w 886371"/>
              <a:gd name="connsiteY61" fmla="*/ 149021 h 1577581"/>
              <a:gd name="connsiteX62" fmla="*/ 773506 w 886371"/>
              <a:gd name="connsiteY62" fmla="*/ 147751 h 1577581"/>
              <a:gd name="connsiteX63" fmla="*/ 784504 w 886371"/>
              <a:gd name="connsiteY63" fmla="*/ 149021 h 1577581"/>
              <a:gd name="connsiteX64" fmla="*/ 793483 w 886371"/>
              <a:gd name="connsiteY64" fmla="*/ 155371 h 1577581"/>
              <a:gd name="connsiteX65" fmla="*/ 799528 w 886371"/>
              <a:gd name="connsiteY65" fmla="*/ 164261 h 1577581"/>
              <a:gd name="connsiteX66" fmla="*/ 801751 w 886371"/>
              <a:gd name="connsiteY66" fmla="*/ 174421 h 1577581"/>
              <a:gd name="connsiteX67" fmla="*/ 801751 w 886371"/>
              <a:gd name="connsiteY67" fmla="*/ 138899 h 1577581"/>
              <a:gd name="connsiteX68" fmla="*/ 794994 w 886371"/>
              <a:gd name="connsiteY68" fmla="*/ 133781 h 1577581"/>
              <a:gd name="connsiteX69" fmla="*/ 778230 w 886371"/>
              <a:gd name="connsiteY69" fmla="*/ 128701 h 1577581"/>
              <a:gd name="connsiteX70" fmla="*/ 760818 w 886371"/>
              <a:gd name="connsiteY70" fmla="*/ 129971 h 1577581"/>
              <a:gd name="connsiteX71" fmla="*/ 745591 w 886371"/>
              <a:gd name="connsiteY71" fmla="*/ 137591 h 1577581"/>
              <a:gd name="connsiteX72" fmla="*/ 733971 w 886371"/>
              <a:gd name="connsiteY72" fmla="*/ 150291 h 1577581"/>
              <a:gd name="connsiteX73" fmla="*/ 727367 w 886371"/>
              <a:gd name="connsiteY73" fmla="*/ 165531 h 1577581"/>
              <a:gd name="connsiteX74" fmla="*/ 698182 w 886371"/>
              <a:gd name="connsiteY74" fmla="*/ 165531 h 1577581"/>
              <a:gd name="connsiteX75" fmla="*/ 698182 w 886371"/>
              <a:gd name="connsiteY75" fmla="*/ 123621 h 1577581"/>
              <a:gd name="connsiteX76" fmla="*/ 696620 w 886371"/>
              <a:gd name="connsiteY76" fmla="*/ 122351 h 1577581"/>
              <a:gd name="connsiteX77" fmla="*/ 693407 w 886371"/>
              <a:gd name="connsiteY77" fmla="*/ 122351 h 1577581"/>
              <a:gd name="connsiteX78" fmla="*/ 693000 w 886371"/>
              <a:gd name="connsiteY78" fmla="*/ 121081 h 1577581"/>
              <a:gd name="connsiteX79" fmla="*/ 692111 w 886371"/>
              <a:gd name="connsiteY79" fmla="*/ 121081 h 1577581"/>
              <a:gd name="connsiteX80" fmla="*/ 689991 w 886371"/>
              <a:gd name="connsiteY80" fmla="*/ 119811 h 1577581"/>
              <a:gd name="connsiteX81" fmla="*/ 687819 w 886371"/>
              <a:gd name="connsiteY81" fmla="*/ 119811 h 1577581"/>
              <a:gd name="connsiteX82" fmla="*/ 684060 w 886371"/>
              <a:gd name="connsiteY82" fmla="*/ 118541 h 1577581"/>
              <a:gd name="connsiteX83" fmla="*/ 682447 w 886371"/>
              <a:gd name="connsiteY83" fmla="*/ 118541 h 1577581"/>
              <a:gd name="connsiteX84" fmla="*/ 677240 w 886371"/>
              <a:gd name="connsiteY84" fmla="*/ 116001 h 1577581"/>
              <a:gd name="connsiteX85" fmla="*/ 673633 w 886371"/>
              <a:gd name="connsiteY85" fmla="*/ 116001 h 1577581"/>
              <a:gd name="connsiteX86" fmla="*/ 668324 w 886371"/>
              <a:gd name="connsiteY86" fmla="*/ 114731 h 1577581"/>
              <a:gd name="connsiteX87" fmla="*/ 666673 w 886371"/>
              <a:gd name="connsiteY87" fmla="*/ 113461 h 1577581"/>
              <a:gd name="connsiteX88" fmla="*/ 661162 w 886371"/>
              <a:gd name="connsiteY88" fmla="*/ 113461 h 1577581"/>
              <a:gd name="connsiteX89" fmla="*/ 660527 w 886371"/>
              <a:gd name="connsiteY89" fmla="*/ 113258 h 1577581"/>
              <a:gd name="connsiteX90" fmla="*/ 660527 w 886371"/>
              <a:gd name="connsiteY90" fmla="*/ 276021 h 1577581"/>
              <a:gd name="connsiteX91" fmla="*/ 659498 w 886371"/>
              <a:gd name="connsiteY91" fmla="*/ 282371 h 1577581"/>
              <a:gd name="connsiteX92" fmla="*/ 637019 w 886371"/>
              <a:gd name="connsiteY92" fmla="*/ 302691 h 1577581"/>
              <a:gd name="connsiteX93" fmla="*/ 632269 w 886371"/>
              <a:gd name="connsiteY93" fmla="*/ 302691 h 1577581"/>
              <a:gd name="connsiteX94" fmla="*/ 621284 w 886371"/>
              <a:gd name="connsiteY94" fmla="*/ 301421 h 1577581"/>
              <a:gd name="connsiteX95" fmla="*/ 612305 w 886371"/>
              <a:gd name="connsiteY95" fmla="*/ 295071 h 1577581"/>
              <a:gd name="connsiteX96" fmla="*/ 606247 w 886371"/>
              <a:gd name="connsiteY96" fmla="*/ 286181 h 1577581"/>
              <a:gd name="connsiteX97" fmla="*/ 604024 w 886371"/>
              <a:gd name="connsiteY97" fmla="*/ 276021 h 1577581"/>
              <a:gd name="connsiteX98" fmla="*/ 606247 w 886371"/>
              <a:gd name="connsiteY98" fmla="*/ 264591 h 1577581"/>
              <a:gd name="connsiteX99" fmla="*/ 612305 w 886371"/>
              <a:gd name="connsiteY99" fmla="*/ 255701 h 1577581"/>
              <a:gd name="connsiteX100" fmla="*/ 621284 w 886371"/>
              <a:gd name="connsiteY100" fmla="*/ 250621 h 1577581"/>
              <a:gd name="connsiteX101" fmla="*/ 632269 w 886371"/>
              <a:gd name="connsiteY101" fmla="*/ 248081 h 1577581"/>
              <a:gd name="connsiteX102" fmla="*/ 637019 w 886371"/>
              <a:gd name="connsiteY102" fmla="*/ 248081 h 1577581"/>
              <a:gd name="connsiteX103" fmla="*/ 660527 w 886371"/>
              <a:gd name="connsiteY103" fmla="*/ 276021 h 1577581"/>
              <a:gd name="connsiteX104" fmla="*/ 660527 w 886371"/>
              <a:gd name="connsiteY104" fmla="*/ 113258 h 1577581"/>
              <a:gd name="connsiteX105" fmla="*/ 657288 w 886371"/>
              <a:gd name="connsiteY105" fmla="*/ 112191 h 1577581"/>
              <a:gd name="connsiteX106" fmla="*/ 651852 w 886371"/>
              <a:gd name="connsiteY106" fmla="*/ 112191 h 1577581"/>
              <a:gd name="connsiteX107" fmla="*/ 650328 w 886371"/>
              <a:gd name="connsiteY107" fmla="*/ 110921 h 1577581"/>
              <a:gd name="connsiteX108" fmla="*/ 632269 w 886371"/>
              <a:gd name="connsiteY108" fmla="*/ 110921 h 1577581"/>
              <a:gd name="connsiteX109" fmla="*/ 603313 w 886371"/>
              <a:gd name="connsiteY109" fmla="*/ 113461 h 1577581"/>
              <a:gd name="connsiteX110" fmla="*/ 575411 w 886371"/>
              <a:gd name="connsiteY110" fmla="*/ 119811 h 1577581"/>
              <a:gd name="connsiteX111" fmla="*/ 566483 w 886371"/>
              <a:gd name="connsiteY111" fmla="*/ 123710 h 1577581"/>
              <a:gd name="connsiteX112" fmla="*/ 566483 w 886371"/>
              <a:gd name="connsiteY112" fmla="*/ 187121 h 1577581"/>
              <a:gd name="connsiteX113" fmla="*/ 564743 w 886371"/>
              <a:gd name="connsiteY113" fmla="*/ 189661 h 1577581"/>
              <a:gd name="connsiteX114" fmla="*/ 561848 w 886371"/>
              <a:gd name="connsiteY114" fmla="*/ 192201 h 1577581"/>
              <a:gd name="connsiteX115" fmla="*/ 544322 w 886371"/>
              <a:gd name="connsiteY115" fmla="*/ 206171 h 1577581"/>
              <a:gd name="connsiteX116" fmla="*/ 531063 w 886371"/>
              <a:gd name="connsiteY116" fmla="*/ 223951 h 1577581"/>
              <a:gd name="connsiteX117" fmla="*/ 522554 w 886371"/>
              <a:gd name="connsiteY117" fmla="*/ 244271 h 1577581"/>
              <a:gd name="connsiteX118" fmla="*/ 519290 w 886371"/>
              <a:gd name="connsiteY118" fmla="*/ 265861 h 1577581"/>
              <a:gd name="connsiteX119" fmla="*/ 519290 w 886371"/>
              <a:gd name="connsiteY119" fmla="*/ 270941 h 1577581"/>
              <a:gd name="connsiteX120" fmla="*/ 515073 w 886371"/>
              <a:gd name="connsiteY120" fmla="*/ 276021 h 1577581"/>
              <a:gd name="connsiteX121" fmla="*/ 504672 w 886371"/>
              <a:gd name="connsiteY121" fmla="*/ 276021 h 1577581"/>
              <a:gd name="connsiteX122" fmla="*/ 500456 w 886371"/>
              <a:gd name="connsiteY122" fmla="*/ 270941 h 1577581"/>
              <a:gd name="connsiteX123" fmla="*/ 500456 w 886371"/>
              <a:gd name="connsiteY123" fmla="*/ 265861 h 1577581"/>
              <a:gd name="connsiteX124" fmla="*/ 504393 w 886371"/>
              <a:gd name="connsiteY124" fmla="*/ 239191 h 1577581"/>
              <a:gd name="connsiteX125" fmla="*/ 514718 w 886371"/>
              <a:gd name="connsiteY125" fmla="*/ 215061 h 1577581"/>
              <a:gd name="connsiteX126" fmla="*/ 530847 w 886371"/>
              <a:gd name="connsiteY126" fmla="*/ 193471 h 1577581"/>
              <a:gd name="connsiteX127" fmla="*/ 552145 w 886371"/>
              <a:gd name="connsiteY127" fmla="*/ 175691 h 1577581"/>
              <a:gd name="connsiteX128" fmla="*/ 555040 w 886371"/>
              <a:gd name="connsiteY128" fmla="*/ 174421 h 1577581"/>
              <a:gd name="connsiteX129" fmla="*/ 558634 w 886371"/>
              <a:gd name="connsiteY129" fmla="*/ 174421 h 1577581"/>
              <a:gd name="connsiteX130" fmla="*/ 564527 w 886371"/>
              <a:gd name="connsiteY130" fmla="*/ 176961 h 1577581"/>
              <a:gd name="connsiteX131" fmla="*/ 566381 w 886371"/>
              <a:gd name="connsiteY131" fmla="*/ 180771 h 1577581"/>
              <a:gd name="connsiteX132" fmla="*/ 566483 w 886371"/>
              <a:gd name="connsiteY132" fmla="*/ 187121 h 1577581"/>
              <a:gd name="connsiteX133" fmla="*/ 566483 w 886371"/>
              <a:gd name="connsiteY133" fmla="*/ 123710 h 1577581"/>
              <a:gd name="connsiteX134" fmla="*/ 549173 w 886371"/>
              <a:gd name="connsiteY134" fmla="*/ 131241 h 1577581"/>
              <a:gd name="connsiteX135" fmla="*/ 525195 w 886371"/>
              <a:gd name="connsiteY135" fmla="*/ 147751 h 1577581"/>
              <a:gd name="connsiteX136" fmla="*/ 524764 w 886371"/>
              <a:gd name="connsiteY136" fmla="*/ 147751 h 1577581"/>
              <a:gd name="connsiteX137" fmla="*/ 521436 w 886371"/>
              <a:gd name="connsiteY137" fmla="*/ 150291 h 1577581"/>
              <a:gd name="connsiteX138" fmla="*/ 514591 w 886371"/>
              <a:gd name="connsiteY138" fmla="*/ 156641 h 1577581"/>
              <a:gd name="connsiteX139" fmla="*/ 513486 w 886371"/>
              <a:gd name="connsiteY139" fmla="*/ 157911 h 1577581"/>
              <a:gd name="connsiteX140" fmla="*/ 510438 w 886371"/>
              <a:gd name="connsiteY140" fmla="*/ 160451 h 1577581"/>
              <a:gd name="connsiteX141" fmla="*/ 508558 w 886371"/>
              <a:gd name="connsiteY141" fmla="*/ 162991 h 1577581"/>
              <a:gd name="connsiteX142" fmla="*/ 504913 w 886371"/>
              <a:gd name="connsiteY142" fmla="*/ 166801 h 1577581"/>
              <a:gd name="connsiteX143" fmla="*/ 503148 w 886371"/>
              <a:gd name="connsiteY143" fmla="*/ 169341 h 1577581"/>
              <a:gd name="connsiteX144" fmla="*/ 500468 w 886371"/>
              <a:gd name="connsiteY144" fmla="*/ 171881 h 1577581"/>
              <a:gd name="connsiteX145" fmla="*/ 499529 w 886371"/>
              <a:gd name="connsiteY145" fmla="*/ 173151 h 1577581"/>
              <a:gd name="connsiteX146" fmla="*/ 496189 w 886371"/>
              <a:gd name="connsiteY146" fmla="*/ 176961 h 1577581"/>
              <a:gd name="connsiteX147" fmla="*/ 493877 w 886371"/>
              <a:gd name="connsiteY147" fmla="*/ 180771 h 1577581"/>
              <a:gd name="connsiteX148" fmla="*/ 491591 w 886371"/>
              <a:gd name="connsiteY148" fmla="*/ 183311 h 1577581"/>
              <a:gd name="connsiteX149" fmla="*/ 491439 w 886371"/>
              <a:gd name="connsiteY149" fmla="*/ 184581 h 1577581"/>
              <a:gd name="connsiteX150" fmla="*/ 486981 w 886371"/>
              <a:gd name="connsiteY150" fmla="*/ 190931 h 1577581"/>
              <a:gd name="connsiteX151" fmla="*/ 483031 w 886371"/>
              <a:gd name="connsiteY151" fmla="*/ 197281 h 1577581"/>
              <a:gd name="connsiteX152" fmla="*/ 479425 w 886371"/>
              <a:gd name="connsiteY152" fmla="*/ 204901 h 1577581"/>
              <a:gd name="connsiteX153" fmla="*/ 476021 w 886371"/>
              <a:gd name="connsiteY153" fmla="*/ 211251 h 1577581"/>
              <a:gd name="connsiteX154" fmla="*/ 475945 w 886371"/>
              <a:gd name="connsiteY154" fmla="*/ 212521 h 1577581"/>
              <a:gd name="connsiteX155" fmla="*/ 466051 w 886371"/>
              <a:gd name="connsiteY155" fmla="*/ 243001 h 1577581"/>
              <a:gd name="connsiteX156" fmla="*/ 462800 w 886371"/>
              <a:gd name="connsiteY156" fmla="*/ 276021 h 1577581"/>
              <a:gd name="connsiteX157" fmla="*/ 466051 w 886371"/>
              <a:gd name="connsiteY157" fmla="*/ 307771 h 1577581"/>
              <a:gd name="connsiteX158" fmla="*/ 475830 w 886371"/>
              <a:gd name="connsiteY158" fmla="*/ 338251 h 1577581"/>
              <a:gd name="connsiteX159" fmla="*/ 475945 w 886371"/>
              <a:gd name="connsiteY159" fmla="*/ 339521 h 1577581"/>
              <a:gd name="connsiteX160" fmla="*/ 479425 w 886371"/>
              <a:gd name="connsiteY160" fmla="*/ 347141 h 1577581"/>
              <a:gd name="connsiteX161" fmla="*/ 483031 w 886371"/>
              <a:gd name="connsiteY161" fmla="*/ 353491 h 1577581"/>
              <a:gd name="connsiteX162" fmla="*/ 486981 w 886371"/>
              <a:gd name="connsiteY162" fmla="*/ 359841 h 1577581"/>
              <a:gd name="connsiteX163" fmla="*/ 491439 w 886371"/>
              <a:gd name="connsiteY163" fmla="*/ 367461 h 1577581"/>
              <a:gd name="connsiteX164" fmla="*/ 491591 w 886371"/>
              <a:gd name="connsiteY164" fmla="*/ 367461 h 1577581"/>
              <a:gd name="connsiteX165" fmla="*/ 493864 w 886371"/>
              <a:gd name="connsiteY165" fmla="*/ 371271 h 1577581"/>
              <a:gd name="connsiteX166" fmla="*/ 496189 w 886371"/>
              <a:gd name="connsiteY166" fmla="*/ 373811 h 1577581"/>
              <a:gd name="connsiteX167" fmla="*/ 499516 w 886371"/>
              <a:gd name="connsiteY167" fmla="*/ 377621 h 1577581"/>
              <a:gd name="connsiteX168" fmla="*/ 500456 w 886371"/>
              <a:gd name="connsiteY168" fmla="*/ 378891 h 1577581"/>
              <a:gd name="connsiteX169" fmla="*/ 503148 w 886371"/>
              <a:gd name="connsiteY169" fmla="*/ 382701 h 1577581"/>
              <a:gd name="connsiteX170" fmla="*/ 504913 w 886371"/>
              <a:gd name="connsiteY170" fmla="*/ 383971 h 1577581"/>
              <a:gd name="connsiteX171" fmla="*/ 508558 w 886371"/>
              <a:gd name="connsiteY171" fmla="*/ 387781 h 1577581"/>
              <a:gd name="connsiteX172" fmla="*/ 510425 w 886371"/>
              <a:gd name="connsiteY172" fmla="*/ 390321 h 1577581"/>
              <a:gd name="connsiteX173" fmla="*/ 513486 w 886371"/>
              <a:gd name="connsiteY173" fmla="*/ 392861 h 1577581"/>
              <a:gd name="connsiteX174" fmla="*/ 514591 w 886371"/>
              <a:gd name="connsiteY174" fmla="*/ 394131 h 1577581"/>
              <a:gd name="connsiteX175" fmla="*/ 521436 w 886371"/>
              <a:gd name="connsiteY175" fmla="*/ 400481 h 1577581"/>
              <a:gd name="connsiteX176" fmla="*/ 524751 w 886371"/>
              <a:gd name="connsiteY176" fmla="*/ 403021 h 1577581"/>
              <a:gd name="connsiteX177" fmla="*/ 525195 w 886371"/>
              <a:gd name="connsiteY177" fmla="*/ 403021 h 1577581"/>
              <a:gd name="connsiteX178" fmla="*/ 549173 w 886371"/>
              <a:gd name="connsiteY178" fmla="*/ 419531 h 1577581"/>
              <a:gd name="connsiteX179" fmla="*/ 575411 w 886371"/>
              <a:gd name="connsiteY179" fmla="*/ 430961 h 1577581"/>
              <a:gd name="connsiteX180" fmla="*/ 603313 w 886371"/>
              <a:gd name="connsiteY180" fmla="*/ 438581 h 1577581"/>
              <a:gd name="connsiteX181" fmla="*/ 632269 w 886371"/>
              <a:gd name="connsiteY181" fmla="*/ 439851 h 1577581"/>
              <a:gd name="connsiteX182" fmla="*/ 651852 w 886371"/>
              <a:gd name="connsiteY182" fmla="*/ 439851 h 1577581"/>
              <a:gd name="connsiteX183" fmla="*/ 657288 w 886371"/>
              <a:gd name="connsiteY183" fmla="*/ 438581 h 1577581"/>
              <a:gd name="connsiteX184" fmla="*/ 661162 w 886371"/>
              <a:gd name="connsiteY184" fmla="*/ 438581 h 1577581"/>
              <a:gd name="connsiteX185" fmla="*/ 666673 w 886371"/>
              <a:gd name="connsiteY185" fmla="*/ 437311 h 1577581"/>
              <a:gd name="connsiteX186" fmla="*/ 668324 w 886371"/>
              <a:gd name="connsiteY186" fmla="*/ 436041 h 1577581"/>
              <a:gd name="connsiteX187" fmla="*/ 673633 w 886371"/>
              <a:gd name="connsiteY187" fmla="*/ 436041 h 1577581"/>
              <a:gd name="connsiteX188" fmla="*/ 677240 w 886371"/>
              <a:gd name="connsiteY188" fmla="*/ 434771 h 1577581"/>
              <a:gd name="connsiteX189" fmla="*/ 682447 w 886371"/>
              <a:gd name="connsiteY189" fmla="*/ 433501 h 1577581"/>
              <a:gd name="connsiteX190" fmla="*/ 687819 w 886371"/>
              <a:gd name="connsiteY190" fmla="*/ 430961 h 1577581"/>
              <a:gd name="connsiteX191" fmla="*/ 689991 w 886371"/>
              <a:gd name="connsiteY191" fmla="*/ 430961 h 1577581"/>
              <a:gd name="connsiteX192" fmla="*/ 692111 w 886371"/>
              <a:gd name="connsiteY192" fmla="*/ 429691 h 1577581"/>
              <a:gd name="connsiteX193" fmla="*/ 693407 w 886371"/>
              <a:gd name="connsiteY193" fmla="*/ 429691 h 1577581"/>
              <a:gd name="connsiteX194" fmla="*/ 694994 w 886371"/>
              <a:gd name="connsiteY194" fmla="*/ 428421 h 1577581"/>
              <a:gd name="connsiteX195" fmla="*/ 696620 w 886371"/>
              <a:gd name="connsiteY195" fmla="*/ 428421 h 1577581"/>
              <a:gd name="connsiteX196" fmla="*/ 698182 w 886371"/>
              <a:gd name="connsiteY196" fmla="*/ 427151 h 1577581"/>
              <a:gd name="connsiteX197" fmla="*/ 698182 w 886371"/>
              <a:gd name="connsiteY197" fmla="*/ 385241 h 1577581"/>
              <a:gd name="connsiteX198" fmla="*/ 727367 w 886371"/>
              <a:gd name="connsiteY198" fmla="*/ 385241 h 1577581"/>
              <a:gd name="connsiteX199" fmla="*/ 733971 w 886371"/>
              <a:gd name="connsiteY199" fmla="*/ 401751 h 1577581"/>
              <a:gd name="connsiteX200" fmla="*/ 745591 w 886371"/>
              <a:gd name="connsiteY200" fmla="*/ 413181 h 1577581"/>
              <a:gd name="connsiteX201" fmla="*/ 760818 w 886371"/>
              <a:gd name="connsiteY201" fmla="*/ 420801 h 1577581"/>
              <a:gd name="connsiteX202" fmla="*/ 778230 w 886371"/>
              <a:gd name="connsiteY202" fmla="*/ 422071 h 1577581"/>
              <a:gd name="connsiteX203" fmla="*/ 794994 w 886371"/>
              <a:gd name="connsiteY203" fmla="*/ 416991 h 1577581"/>
              <a:gd name="connsiteX204" fmla="*/ 808418 w 886371"/>
              <a:gd name="connsiteY204" fmla="*/ 406831 h 1577581"/>
              <a:gd name="connsiteX205" fmla="*/ 810044 w 886371"/>
              <a:gd name="connsiteY205" fmla="*/ 404291 h 1577581"/>
              <a:gd name="connsiteX206" fmla="*/ 817333 w 886371"/>
              <a:gd name="connsiteY206" fmla="*/ 392861 h 1577581"/>
              <a:gd name="connsiteX207" fmla="*/ 820572 w 886371"/>
              <a:gd name="connsiteY207" fmla="*/ 376351 h 1577581"/>
              <a:gd name="connsiteX208" fmla="*/ 817333 w 886371"/>
              <a:gd name="connsiteY208" fmla="*/ 359841 h 1577581"/>
              <a:gd name="connsiteX209" fmla="*/ 810044 w 886371"/>
              <a:gd name="connsiteY209" fmla="*/ 348411 h 1577581"/>
              <a:gd name="connsiteX210" fmla="*/ 808418 w 886371"/>
              <a:gd name="connsiteY210" fmla="*/ 345871 h 1577581"/>
              <a:gd name="connsiteX211" fmla="*/ 801751 w 886371"/>
              <a:gd name="connsiteY211" fmla="*/ 340829 h 1577581"/>
              <a:gd name="connsiteX212" fmla="*/ 801751 w 886371"/>
              <a:gd name="connsiteY212" fmla="*/ 376351 h 1577581"/>
              <a:gd name="connsiteX213" fmla="*/ 799528 w 886371"/>
              <a:gd name="connsiteY213" fmla="*/ 386511 h 1577581"/>
              <a:gd name="connsiteX214" fmla="*/ 793483 w 886371"/>
              <a:gd name="connsiteY214" fmla="*/ 395401 h 1577581"/>
              <a:gd name="connsiteX215" fmla="*/ 784504 w 886371"/>
              <a:gd name="connsiteY215" fmla="*/ 401751 h 1577581"/>
              <a:gd name="connsiteX216" fmla="*/ 773506 w 886371"/>
              <a:gd name="connsiteY216" fmla="*/ 404291 h 1577581"/>
              <a:gd name="connsiteX217" fmla="*/ 762508 w 886371"/>
              <a:gd name="connsiteY217" fmla="*/ 401751 h 1577581"/>
              <a:gd name="connsiteX218" fmla="*/ 753529 w 886371"/>
              <a:gd name="connsiteY218" fmla="*/ 395401 h 1577581"/>
              <a:gd name="connsiteX219" fmla="*/ 747471 w 886371"/>
              <a:gd name="connsiteY219" fmla="*/ 386511 h 1577581"/>
              <a:gd name="connsiteX220" fmla="*/ 747204 w 886371"/>
              <a:gd name="connsiteY220" fmla="*/ 385241 h 1577581"/>
              <a:gd name="connsiteX221" fmla="*/ 745261 w 886371"/>
              <a:gd name="connsiteY221" fmla="*/ 376351 h 1577581"/>
              <a:gd name="connsiteX222" fmla="*/ 747496 w 886371"/>
              <a:gd name="connsiteY222" fmla="*/ 366191 h 1577581"/>
              <a:gd name="connsiteX223" fmla="*/ 753554 w 886371"/>
              <a:gd name="connsiteY223" fmla="*/ 357301 h 1577581"/>
              <a:gd name="connsiteX224" fmla="*/ 762520 w 886371"/>
              <a:gd name="connsiteY224" fmla="*/ 350951 h 1577581"/>
              <a:gd name="connsiteX225" fmla="*/ 773506 w 886371"/>
              <a:gd name="connsiteY225" fmla="*/ 348411 h 1577581"/>
              <a:gd name="connsiteX226" fmla="*/ 784504 w 886371"/>
              <a:gd name="connsiteY226" fmla="*/ 350951 h 1577581"/>
              <a:gd name="connsiteX227" fmla="*/ 793483 w 886371"/>
              <a:gd name="connsiteY227" fmla="*/ 357301 h 1577581"/>
              <a:gd name="connsiteX228" fmla="*/ 799528 w 886371"/>
              <a:gd name="connsiteY228" fmla="*/ 366191 h 1577581"/>
              <a:gd name="connsiteX229" fmla="*/ 801751 w 886371"/>
              <a:gd name="connsiteY229" fmla="*/ 376351 h 1577581"/>
              <a:gd name="connsiteX230" fmla="*/ 801751 w 886371"/>
              <a:gd name="connsiteY230" fmla="*/ 340829 h 1577581"/>
              <a:gd name="connsiteX231" fmla="*/ 794994 w 886371"/>
              <a:gd name="connsiteY231" fmla="*/ 335711 h 1577581"/>
              <a:gd name="connsiteX232" fmla="*/ 778230 w 886371"/>
              <a:gd name="connsiteY232" fmla="*/ 330631 h 1577581"/>
              <a:gd name="connsiteX233" fmla="*/ 760818 w 886371"/>
              <a:gd name="connsiteY233" fmla="*/ 331901 h 1577581"/>
              <a:gd name="connsiteX234" fmla="*/ 745591 w 886371"/>
              <a:gd name="connsiteY234" fmla="*/ 339521 h 1577581"/>
              <a:gd name="connsiteX235" fmla="*/ 733971 w 886371"/>
              <a:gd name="connsiteY235" fmla="*/ 350951 h 1577581"/>
              <a:gd name="connsiteX236" fmla="*/ 727367 w 886371"/>
              <a:gd name="connsiteY236" fmla="*/ 367461 h 1577581"/>
              <a:gd name="connsiteX237" fmla="*/ 694410 w 886371"/>
              <a:gd name="connsiteY237" fmla="*/ 367461 h 1577581"/>
              <a:gd name="connsiteX238" fmla="*/ 662584 w 886371"/>
              <a:gd name="connsiteY238" fmla="*/ 310311 h 1577581"/>
              <a:gd name="connsiteX239" fmla="*/ 668185 w 886371"/>
              <a:gd name="connsiteY239" fmla="*/ 305231 h 1577581"/>
              <a:gd name="connsiteX240" fmla="*/ 670013 w 886371"/>
              <a:gd name="connsiteY240" fmla="*/ 302691 h 1577581"/>
              <a:gd name="connsiteX241" fmla="*/ 672744 w 886371"/>
              <a:gd name="connsiteY241" fmla="*/ 298881 h 1577581"/>
              <a:gd name="connsiteX242" fmla="*/ 676186 w 886371"/>
              <a:gd name="connsiteY242" fmla="*/ 292531 h 1577581"/>
              <a:gd name="connsiteX243" fmla="*/ 678408 w 886371"/>
              <a:gd name="connsiteY243" fmla="*/ 284911 h 1577581"/>
              <a:gd name="connsiteX244" fmla="*/ 793280 w 886371"/>
              <a:gd name="connsiteY244" fmla="*/ 284911 h 1577581"/>
              <a:gd name="connsiteX245" fmla="*/ 800112 w 886371"/>
              <a:gd name="connsiteY245" fmla="*/ 300151 h 1577581"/>
              <a:gd name="connsiteX246" fmla="*/ 812139 w 886371"/>
              <a:gd name="connsiteY246" fmla="*/ 312851 h 1577581"/>
              <a:gd name="connsiteX247" fmla="*/ 827849 w 886371"/>
              <a:gd name="connsiteY247" fmla="*/ 320471 h 1577581"/>
              <a:gd name="connsiteX248" fmla="*/ 845705 w 886371"/>
              <a:gd name="connsiteY248" fmla="*/ 320471 h 1577581"/>
              <a:gd name="connsiteX249" fmla="*/ 862647 w 886371"/>
              <a:gd name="connsiteY249" fmla="*/ 315391 h 1577581"/>
              <a:gd name="connsiteX250" fmla="*/ 875868 w 886371"/>
              <a:gd name="connsiteY250" fmla="*/ 303961 h 1577581"/>
              <a:gd name="connsiteX251" fmla="*/ 876617 w 886371"/>
              <a:gd name="connsiteY251" fmla="*/ 302691 h 1577581"/>
              <a:gd name="connsiteX252" fmla="*/ 884174 w 886371"/>
              <a:gd name="connsiteY252" fmla="*/ 289991 h 1577581"/>
              <a:gd name="connsiteX253" fmla="*/ 886371 w 886371"/>
              <a:gd name="connsiteY253" fmla="*/ 272211 h 1577581"/>
              <a:gd name="connsiteX0" fmla="*/ 12103 w 886371"/>
              <a:gd name="connsiteY0" fmla="*/ 1576019 h 1576019"/>
              <a:gd name="connsiteX1" fmla="*/ 0 w 886371"/>
              <a:gd name="connsiteY1" fmla="*/ 1557756 h 1576019"/>
              <a:gd name="connsiteX2" fmla="*/ 1549 w 886371"/>
              <a:gd name="connsiteY2" fmla="*/ 1565478 h 1576019"/>
              <a:gd name="connsiteX3" fmla="*/ 5803 w 886371"/>
              <a:gd name="connsiteY3" fmla="*/ 1571777 h 1576019"/>
              <a:gd name="connsiteX4" fmla="*/ 12103 w 886371"/>
              <a:gd name="connsiteY4" fmla="*/ 1576019 h 1576019"/>
              <a:gd name="connsiteX0" fmla="*/ 869124 w 886371"/>
              <a:gd name="connsiteY0" fmla="*/ 64147 h 1576019"/>
              <a:gd name="connsiteX1" fmla="*/ 865886 w 886371"/>
              <a:gd name="connsiteY1" fmla="*/ 47434 h 1576019"/>
              <a:gd name="connsiteX2" fmla="*/ 859028 w 886371"/>
              <a:gd name="connsiteY2" fmla="*/ 36652 h 1576019"/>
              <a:gd name="connsiteX3" fmla="*/ 856957 w 886371"/>
              <a:gd name="connsiteY3" fmla="*/ 33413 h 1576019"/>
              <a:gd name="connsiteX4" fmla="*/ 850303 w 886371"/>
              <a:gd name="connsiteY4" fmla="*/ 28435 h 1576019"/>
              <a:gd name="connsiteX5" fmla="*/ 850303 w 886371"/>
              <a:gd name="connsiteY5" fmla="*/ 64147 h 1576019"/>
              <a:gd name="connsiteX6" fmla="*/ 848080 w 886371"/>
              <a:gd name="connsiteY6" fmla="*/ 74841 h 1576019"/>
              <a:gd name="connsiteX7" fmla="*/ 842022 w 886371"/>
              <a:gd name="connsiteY7" fmla="*/ 83578 h 1576019"/>
              <a:gd name="connsiteX8" fmla="*/ 833043 w 886371"/>
              <a:gd name="connsiteY8" fmla="*/ 89471 h 1576019"/>
              <a:gd name="connsiteX9" fmla="*/ 822058 w 886371"/>
              <a:gd name="connsiteY9" fmla="*/ 91630 h 1576019"/>
              <a:gd name="connsiteX10" fmla="*/ 811060 w 886371"/>
              <a:gd name="connsiteY10" fmla="*/ 89471 h 1576019"/>
              <a:gd name="connsiteX11" fmla="*/ 802081 w 886371"/>
              <a:gd name="connsiteY11" fmla="*/ 83578 h 1576019"/>
              <a:gd name="connsiteX12" fmla="*/ 796023 w 886371"/>
              <a:gd name="connsiteY12" fmla="*/ 74841 h 1576019"/>
              <a:gd name="connsiteX13" fmla="*/ 795705 w 886371"/>
              <a:gd name="connsiteY13" fmla="*/ 73304 h 1576019"/>
              <a:gd name="connsiteX14" fmla="*/ 794626 w 886371"/>
              <a:gd name="connsiteY14" fmla="*/ 68097 h 1576019"/>
              <a:gd name="connsiteX15" fmla="*/ 822058 w 886371"/>
              <a:gd name="connsiteY15" fmla="*/ 36652 h 1576019"/>
              <a:gd name="connsiteX16" fmla="*/ 833043 w 886371"/>
              <a:gd name="connsiteY16" fmla="*/ 38811 h 1576019"/>
              <a:gd name="connsiteX17" fmla="*/ 842035 w 886371"/>
              <a:gd name="connsiteY17" fmla="*/ 44729 h 1576019"/>
              <a:gd name="connsiteX18" fmla="*/ 848080 w 886371"/>
              <a:gd name="connsiteY18" fmla="*/ 53454 h 1576019"/>
              <a:gd name="connsiteX19" fmla="*/ 850303 w 886371"/>
              <a:gd name="connsiteY19" fmla="*/ 64147 h 1576019"/>
              <a:gd name="connsiteX20" fmla="*/ 850303 w 886371"/>
              <a:gd name="connsiteY20" fmla="*/ 28435 h 1576019"/>
              <a:gd name="connsiteX21" fmla="*/ 843534 w 886371"/>
              <a:gd name="connsiteY21" fmla="*/ 23368 h 1576019"/>
              <a:gd name="connsiteX22" fmla="*/ 826770 w 886371"/>
              <a:gd name="connsiteY22" fmla="*/ 18554 h 1576019"/>
              <a:gd name="connsiteX23" fmla="*/ 809358 w 886371"/>
              <a:gd name="connsiteY23" fmla="*/ 20015 h 1576019"/>
              <a:gd name="connsiteX24" fmla="*/ 794143 w 886371"/>
              <a:gd name="connsiteY24" fmla="*/ 27241 h 1576019"/>
              <a:gd name="connsiteX25" fmla="*/ 782523 w 886371"/>
              <a:gd name="connsiteY25" fmla="*/ 39230 h 1576019"/>
              <a:gd name="connsiteX26" fmla="*/ 775919 w 886371"/>
              <a:gd name="connsiteY26" fmla="*/ 54978 h 1576019"/>
              <a:gd name="connsiteX27" fmla="*/ 726782 w 886371"/>
              <a:gd name="connsiteY27" fmla="*/ 54991 h 1576019"/>
              <a:gd name="connsiteX28" fmla="*/ 722033 w 886371"/>
              <a:gd name="connsiteY28" fmla="*/ 56908 h 1576019"/>
              <a:gd name="connsiteX29" fmla="*/ 710514 w 886371"/>
              <a:gd name="connsiteY29" fmla="*/ 68097 h 1576019"/>
              <a:gd name="connsiteX30" fmla="*/ 703846 w 886371"/>
              <a:gd name="connsiteY30" fmla="*/ 65722 h 1576019"/>
              <a:gd name="connsiteX31" fmla="*/ 697090 w 886371"/>
              <a:gd name="connsiteY31" fmla="*/ 63703 h 1576019"/>
              <a:gd name="connsiteX32" fmla="*/ 690232 w 886371"/>
              <a:gd name="connsiteY32" fmla="*/ 62039 h 1576019"/>
              <a:gd name="connsiteX33" fmla="*/ 690232 w 886371"/>
              <a:gd name="connsiteY33" fmla="*/ 18326 h 1576019"/>
              <a:gd name="connsiteX34" fmla="*/ 688746 w 886371"/>
              <a:gd name="connsiteY34" fmla="*/ 11201 h 1576019"/>
              <a:gd name="connsiteX35" fmla="*/ 684707 w 886371"/>
              <a:gd name="connsiteY35" fmla="*/ 5384 h 1576019"/>
              <a:gd name="connsiteX36" fmla="*/ 678726 w 886371"/>
              <a:gd name="connsiteY36" fmla="*/ 1447 h 1576019"/>
              <a:gd name="connsiteX37" fmla="*/ 671398 w 886371"/>
              <a:gd name="connsiteY37" fmla="*/ 0 h 1576019"/>
              <a:gd name="connsiteX38" fmla="*/ 596087 w 886371"/>
              <a:gd name="connsiteY38" fmla="*/ 0 h 1576019"/>
              <a:gd name="connsiteX39" fmla="*/ 588759 w 886371"/>
              <a:gd name="connsiteY39" fmla="*/ 1447 h 1576019"/>
              <a:gd name="connsiteX40" fmla="*/ 582777 w 886371"/>
              <a:gd name="connsiteY40" fmla="*/ 5384 h 1576019"/>
              <a:gd name="connsiteX41" fmla="*/ 578751 w 886371"/>
              <a:gd name="connsiteY41" fmla="*/ 11201 h 1576019"/>
              <a:gd name="connsiteX42" fmla="*/ 577253 w 886371"/>
              <a:gd name="connsiteY42" fmla="*/ 18326 h 1576019"/>
              <a:gd name="connsiteX43" fmla="*/ 577253 w 886371"/>
              <a:gd name="connsiteY43" fmla="*/ 62039 h 1576019"/>
              <a:gd name="connsiteX44" fmla="*/ 562063 w 886371"/>
              <a:gd name="connsiteY44" fmla="*/ 66357 h 1576019"/>
              <a:gd name="connsiteX45" fmla="*/ 547243 w 886371"/>
              <a:gd name="connsiteY45" fmla="*/ 71729 h 1576019"/>
              <a:gd name="connsiteX46" fmla="*/ 532866 w 886371"/>
              <a:gd name="connsiteY46" fmla="*/ 78117 h 1576019"/>
              <a:gd name="connsiteX47" fmla="*/ 518972 w 886371"/>
              <a:gd name="connsiteY47" fmla="*/ 85496 h 1576019"/>
              <a:gd name="connsiteX48" fmla="*/ 487426 w 886371"/>
              <a:gd name="connsiteY48" fmla="*/ 54711 h 1576019"/>
              <a:gd name="connsiteX49" fmla="*/ 483895 w 886371"/>
              <a:gd name="connsiteY49" fmla="*/ 51206 h 1576019"/>
              <a:gd name="connsiteX50" fmla="*/ 479069 w 886371"/>
              <a:gd name="connsiteY50" fmla="*/ 49225 h 1576019"/>
              <a:gd name="connsiteX51" fmla="*/ 468985 w 886371"/>
              <a:gd name="connsiteY51" fmla="*/ 49187 h 1576019"/>
              <a:gd name="connsiteX52" fmla="*/ 464146 w 886371"/>
              <a:gd name="connsiteY52" fmla="*/ 51130 h 1576019"/>
              <a:gd name="connsiteX53" fmla="*/ 407492 w 886371"/>
              <a:gd name="connsiteY53" fmla="*/ 106299 h 1576019"/>
              <a:gd name="connsiteX54" fmla="*/ 403898 w 886371"/>
              <a:gd name="connsiteY54" fmla="*/ 109728 h 1576019"/>
              <a:gd name="connsiteX55" fmla="*/ 401853 w 886371"/>
              <a:gd name="connsiteY55" fmla="*/ 114427 h 1576019"/>
              <a:gd name="connsiteX56" fmla="*/ 401828 w 886371"/>
              <a:gd name="connsiteY56" fmla="*/ 124244 h 1576019"/>
              <a:gd name="connsiteX57" fmla="*/ 403821 w 886371"/>
              <a:gd name="connsiteY57" fmla="*/ 128955 h 1576019"/>
              <a:gd name="connsiteX58" fmla="*/ 439127 w 886371"/>
              <a:gd name="connsiteY58" fmla="*/ 163207 h 1576019"/>
              <a:gd name="connsiteX59" fmla="*/ 431546 w 886371"/>
              <a:gd name="connsiteY59" fmla="*/ 176720 h 1576019"/>
              <a:gd name="connsiteX60" fmla="*/ 424980 w 886371"/>
              <a:gd name="connsiteY60" fmla="*/ 190715 h 1576019"/>
              <a:gd name="connsiteX61" fmla="*/ 419468 w 886371"/>
              <a:gd name="connsiteY61" fmla="*/ 205143 h 1576019"/>
              <a:gd name="connsiteX62" fmla="*/ 415023 w 886371"/>
              <a:gd name="connsiteY62" fmla="*/ 219925 h 1576019"/>
              <a:gd name="connsiteX63" fmla="*/ 370116 w 886371"/>
              <a:gd name="connsiteY63" fmla="*/ 219925 h 1576019"/>
              <a:gd name="connsiteX64" fmla="*/ 362788 w 886371"/>
              <a:gd name="connsiteY64" fmla="*/ 221386 h 1576019"/>
              <a:gd name="connsiteX65" fmla="*/ 356806 w 886371"/>
              <a:gd name="connsiteY65" fmla="*/ 225310 h 1576019"/>
              <a:gd name="connsiteX66" fmla="*/ 352767 w 886371"/>
              <a:gd name="connsiteY66" fmla="*/ 231127 h 1576019"/>
              <a:gd name="connsiteX67" fmla="*/ 351282 w 886371"/>
              <a:gd name="connsiteY67" fmla="*/ 238252 h 1576019"/>
              <a:gd name="connsiteX68" fmla="*/ 351282 w 886371"/>
              <a:gd name="connsiteY68" fmla="*/ 311556 h 1576019"/>
              <a:gd name="connsiteX69" fmla="*/ 352767 w 886371"/>
              <a:gd name="connsiteY69" fmla="*/ 318681 h 1576019"/>
              <a:gd name="connsiteX70" fmla="*/ 356806 w 886371"/>
              <a:gd name="connsiteY70" fmla="*/ 324510 h 1576019"/>
              <a:gd name="connsiteX71" fmla="*/ 362788 w 886371"/>
              <a:gd name="connsiteY71" fmla="*/ 328434 h 1576019"/>
              <a:gd name="connsiteX72" fmla="*/ 370116 w 886371"/>
              <a:gd name="connsiteY72" fmla="*/ 329895 h 1576019"/>
              <a:gd name="connsiteX73" fmla="*/ 415023 w 886371"/>
              <a:gd name="connsiteY73" fmla="*/ 329895 h 1576019"/>
              <a:gd name="connsiteX74" fmla="*/ 419468 w 886371"/>
              <a:gd name="connsiteY74" fmla="*/ 344678 h 1576019"/>
              <a:gd name="connsiteX75" fmla="*/ 424980 w 886371"/>
              <a:gd name="connsiteY75" fmla="*/ 359092 h 1576019"/>
              <a:gd name="connsiteX76" fmla="*/ 431546 w 886371"/>
              <a:gd name="connsiteY76" fmla="*/ 373087 h 1576019"/>
              <a:gd name="connsiteX77" fmla="*/ 439127 w 886371"/>
              <a:gd name="connsiteY77" fmla="*/ 386613 h 1576019"/>
              <a:gd name="connsiteX78" fmla="*/ 407492 w 886371"/>
              <a:gd name="connsiteY78" fmla="*/ 417309 h 1576019"/>
              <a:gd name="connsiteX79" fmla="*/ 403898 w 886371"/>
              <a:gd name="connsiteY79" fmla="*/ 420751 h 1576019"/>
              <a:gd name="connsiteX80" fmla="*/ 401853 w 886371"/>
              <a:gd name="connsiteY80" fmla="*/ 425437 h 1576019"/>
              <a:gd name="connsiteX81" fmla="*/ 401828 w 886371"/>
              <a:gd name="connsiteY81" fmla="*/ 435254 h 1576019"/>
              <a:gd name="connsiteX82" fmla="*/ 403821 w 886371"/>
              <a:gd name="connsiteY82" fmla="*/ 439966 h 1576019"/>
              <a:gd name="connsiteX83" fmla="*/ 460502 w 886371"/>
              <a:gd name="connsiteY83" fmla="*/ 495109 h 1576019"/>
              <a:gd name="connsiteX84" fmla="*/ 464032 w 886371"/>
              <a:gd name="connsiteY84" fmla="*/ 498614 h 1576019"/>
              <a:gd name="connsiteX85" fmla="*/ 468858 w 886371"/>
              <a:gd name="connsiteY85" fmla="*/ 500595 h 1576019"/>
              <a:gd name="connsiteX86" fmla="*/ 478942 w 886371"/>
              <a:gd name="connsiteY86" fmla="*/ 500621 h 1576019"/>
              <a:gd name="connsiteX87" fmla="*/ 483781 w 886371"/>
              <a:gd name="connsiteY87" fmla="*/ 498678 h 1576019"/>
              <a:gd name="connsiteX88" fmla="*/ 518972 w 886371"/>
              <a:gd name="connsiteY88" fmla="*/ 464324 h 1576019"/>
              <a:gd name="connsiteX89" fmla="*/ 532866 w 886371"/>
              <a:gd name="connsiteY89" fmla="*/ 471703 h 1576019"/>
              <a:gd name="connsiteX90" fmla="*/ 547243 w 886371"/>
              <a:gd name="connsiteY90" fmla="*/ 478091 h 1576019"/>
              <a:gd name="connsiteX91" fmla="*/ 562063 w 886371"/>
              <a:gd name="connsiteY91" fmla="*/ 483463 h 1576019"/>
              <a:gd name="connsiteX92" fmla="*/ 577253 w 886371"/>
              <a:gd name="connsiteY92" fmla="*/ 487781 h 1576019"/>
              <a:gd name="connsiteX93" fmla="*/ 577253 w 886371"/>
              <a:gd name="connsiteY93" fmla="*/ 531495 h 1576019"/>
              <a:gd name="connsiteX94" fmla="*/ 578751 w 886371"/>
              <a:gd name="connsiteY94" fmla="*/ 538619 h 1576019"/>
              <a:gd name="connsiteX95" fmla="*/ 582777 w 886371"/>
              <a:gd name="connsiteY95" fmla="*/ 544436 h 1576019"/>
              <a:gd name="connsiteX96" fmla="*/ 588759 w 886371"/>
              <a:gd name="connsiteY96" fmla="*/ 548360 h 1576019"/>
              <a:gd name="connsiteX97" fmla="*/ 596087 w 886371"/>
              <a:gd name="connsiteY97" fmla="*/ 549821 h 1576019"/>
              <a:gd name="connsiteX98" fmla="*/ 671398 w 886371"/>
              <a:gd name="connsiteY98" fmla="*/ 549821 h 1576019"/>
              <a:gd name="connsiteX99" fmla="*/ 678726 w 886371"/>
              <a:gd name="connsiteY99" fmla="*/ 548360 h 1576019"/>
              <a:gd name="connsiteX100" fmla="*/ 684707 w 886371"/>
              <a:gd name="connsiteY100" fmla="*/ 544436 h 1576019"/>
              <a:gd name="connsiteX101" fmla="*/ 688746 w 886371"/>
              <a:gd name="connsiteY101" fmla="*/ 538619 h 1576019"/>
              <a:gd name="connsiteX102" fmla="*/ 690232 w 886371"/>
              <a:gd name="connsiteY102" fmla="*/ 531495 h 1576019"/>
              <a:gd name="connsiteX103" fmla="*/ 690232 w 886371"/>
              <a:gd name="connsiteY103" fmla="*/ 487781 h 1576019"/>
              <a:gd name="connsiteX104" fmla="*/ 697090 w 886371"/>
              <a:gd name="connsiteY104" fmla="*/ 486105 h 1576019"/>
              <a:gd name="connsiteX105" fmla="*/ 703846 w 886371"/>
              <a:gd name="connsiteY105" fmla="*/ 484085 h 1576019"/>
              <a:gd name="connsiteX106" fmla="*/ 710526 w 886371"/>
              <a:gd name="connsiteY106" fmla="*/ 481711 h 1576019"/>
              <a:gd name="connsiteX107" fmla="*/ 722020 w 886371"/>
              <a:gd name="connsiteY107" fmla="*/ 492899 h 1576019"/>
              <a:gd name="connsiteX108" fmla="*/ 726782 w 886371"/>
              <a:gd name="connsiteY108" fmla="*/ 494830 h 1576019"/>
              <a:gd name="connsiteX109" fmla="*/ 731761 w 886371"/>
              <a:gd name="connsiteY109" fmla="*/ 494842 h 1576019"/>
              <a:gd name="connsiteX110" fmla="*/ 775919 w 886371"/>
              <a:gd name="connsiteY110" fmla="*/ 494842 h 1576019"/>
              <a:gd name="connsiteX111" fmla="*/ 782739 w 886371"/>
              <a:gd name="connsiteY111" fmla="*/ 510921 h 1576019"/>
              <a:gd name="connsiteX112" fmla="*/ 794778 w 886371"/>
              <a:gd name="connsiteY112" fmla="*/ 523024 h 1576019"/>
              <a:gd name="connsiteX113" fmla="*/ 810488 w 886371"/>
              <a:gd name="connsiteY113" fmla="*/ 530098 h 1576019"/>
              <a:gd name="connsiteX114" fmla="*/ 828344 w 886371"/>
              <a:gd name="connsiteY114" fmla="*/ 531075 h 1576019"/>
              <a:gd name="connsiteX115" fmla="*/ 845286 w 886371"/>
              <a:gd name="connsiteY115" fmla="*/ 525526 h 1576019"/>
              <a:gd name="connsiteX116" fmla="*/ 858507 w 886371"/>
              <a:gd name="connsiteY116" fmla="*/ 514654 h 1576019"/>
              <a:gd name="connsiteX117" fmla="*/ 859345 w 886371"/>
              <a:gd name="connsiteY117" fmla="*/ 513168 h 1576019"/>
              <a:gd name="connsiteX118" fmla="*/ 866813 w 886371"/>
              <a:gd name="connsiteY118" fmla="*/ 499872 h 1576019"/>
              <a:gd name="connsiteX119" fmla="*/ 869010 w 886371"/>
              <a:gd name="connsiteY119" fmla="*/ 482600 h 1576019"/>
              <a:gd name="connsiteX120" fmla="*/ 864463 w 886371"/>
              <a:gd name="connsiteY120" fmla="*/ 465772 h 1576019"/>
              <a:gd name="connsiteX121" fmla="*/ 858723 w 886371"/>
              <a:gd name="connsiteY121" fmla="*/ 458177 h 1576019"/>
              <a:gd name="connsiteX122" fmla="*/ 854202 w 886371"/>
              <a:gd name="connsiteY122" fmla="*/ 452208 h 1576019"/>
              <a:gd name="connsiteX123" fmla="*/ 850303 w 886371"/>
              <a:gd name="connsiteY123" fmla="*/ 449795 h 1576019"/>
              <a:gd name="connsiteX124" fmla="*/ 850303 w 886371"/>
              <a:gd name="connsiteY124" fmla="*/ 485673 h 1576019"/>
              <a:gd name="connsiteX125" fmla="*/ 848042 w 886371"/>
              <a:gd name="connsiteY125" fmla="*/ 496379 h 1576019"/>
              <a:gd name="connsiteX126" fmla="*/ 841997 w 886371"/>
              <a:gd name="connsiteY126" fmla="*/ 505091 h 1576019"/>
              <a:gd name="connsiteX127" fmla="*/ 833031 w 886371"/>
              <a:gd name="connsiteY127" fmla="*/ 510984 h 1576019"/>
              <a:gd name="connsiteX128" fmla="*/ 822058 w 886371"/>
              <a:gd name="connsiteY128" fmla="*/ 513168 h 1576019"/>
              <a:gd name="connsiteX129" fmla="*/ 811060 w 886371"/>
              <a:gd name="connsiteY129" fmla="*/ 511009 h 1576019"/>
              <a:gd name="connsiteX130" fmla="*/ 802055 w 886371"/>
              <a:gd name="connsiteY130" fmla="*/ 505091 h 1576019"/>
              <a:gd name="connsiteX131" fmla="*/ 796023 w 886371"/>
              <a:gd name="connsiteY131" fmla="*/ 496354 h 1576019"/>
              <a:gd name="connsiteX132" fmla="*/ 793800 w 886371"/>
              <a:gd name="connsiteY132" fmla="*/ 485673 h 1576019"/>
              <a:gd name="connsiteX133" fmla="*/ 794626 w 886371"/>
              <a:gd name="connsiteY133" fmla="*/ 481711 h 1576019"/>
              <a:gd name="connsiteX134" fmla="*/ 795705 w 886371"/>
              <a:gd name="connsiteY134" fmla="*/ 476542 h 1576019"/>
              <a:gd name="connsiteX135" fmla="*/ 796023 w 886371"/>
              <a:gd name="connsiteY135" fmla="*/ 474967 h 1576019"/>
              <a:gd name="connsiteX136" fmla="*/ 802081 w 886371"/>
              <a:gd name="connsiteY136" fmla="*/ 466229 h 1576019"/>
              <a:gd name="connsiteX137" fmla="*/ 811060 w 886371"/>
              <a:gd name="connsiteY137" fmla="*/ 460349 h 1576019"/>
              <a:gd name="connsiteX138" fmla="*/ 822058 w 886371"/>
              <a:gd name="connsiteY138" fmla="*/ 458177 h 1576019"/>
              <a:gd name="connsiteX139" fmla="*/ 833043 w 886371"/>
              <a:gd name="connsiteY139" fmla="*/ 460349 h 1576019"/>
              <a:gd name="connsiteX140" fmla="*/ 842022 w 886371"/>
              <a:gd name="connsiteY140" fmla="*/ 466229 h 1576019"/>
              <a:gd name="connsiteX141" fmla="*/ 848080 w 886371"/>
              <a:gd name="connsiteY141" fmla="*/ 474967 h 1576019"/>
              <a:gd name="connsiteX142" fmla="*/ 850303 w 886371"/>
              <a:gd name="connsiteY142" fmla="*/ 485673 h 1576019"/>
              <a:gd name="connsiteX143" fmla="*/ 850303 w 886371"/>
              <a:gd name="connsiteY143" fmla="*/ 449795 h 1576019"/>
              <a:gd name="connsiteX144" fmla="*/ 839609 w 886371"/>
              <a:gd name="connsiteY144" fmla="*/ 443153 h 1576019"/>
              <a:gd name="connsiteX145" fmla="*/ 822058 w 886371"/>
              <a:gd name="connsiteY145" fmla="*/ 439851 h 1576019"/>
              <a:gd name="connsiteX146" fmla="*/ 806030 w 886371"/>
              <a:gd name="connsiteY146" fmla="*/ 442582 h 1576019"/>
              <a:gd name="connsiteX147" fmla="*/ 792276 w 886371"/>
              <a:gd name="connsiteY147" fmla="*/ 450176 h 1576019"/>
              <a:gd name="connsiteX148" fmla="*/ 781862 w 886371"/>
              <a:gd name="connsiteY148" fmla="*/ 461784 h 1576019"/>
              <a:gd name="connsiteX149" fmla="*/ 775919 w 886371"/>
              <a:gd name="connsiteY149" fmla="*/ 476516 h 1576019"/>
              <a:gd name="connsiteX150" fmla="*/ 731824 w 886371"/>
              <a:gd name="connsiteY150" fmla="*/ 476542 h 1576019"/>
              <a:gd name="connsiteX151" fmla="*/ 719620 w 886371"/>
              <a:gd name="connsiteY151" fmla="*/ 464642 h 1576019"/>
              <a:gd name="connsiteX152" fmla="*/ 719328 w 886371"/>
              <a:gd name="connsiteY152" fmla="*/ 464324 h 1576019"/>
              <a:gd name="connsiteX153" fmla="*/ 711987 w 886371"/>
              <a:gd name="connsiteY153" fmla="*/ 457212 h 1576019"/>
              <a:gd name="connsiteX154" fmla="*/ 700684 w 886371"/>
              <a:gd name="connsiteY154" fmla="*/ 446265 h 1576019"/>
              <a:gd name="connsiteX155" fmla="*/ 657529 w 886371"/>
              <a:gd name="connsiteY155" fmla="*/ 456780 h 1576019"/>
              <a:gd name="connsiteX156" fmla="*/ 613930 w 886371"/>
              <a:gd name="connsiteY156" fmla="*/ 457212 h 1576019"/>
              <a:gd name="connsiteX157" fmla="*/ 571639 w 886371"/>
              <a:gd name="connsiteY157" fmla="*/ 447967 h 1576019"/>
              <a:gd name="connsiteX158" fmla="*/ 532409 w 886371"/>
              <a:gd name="connsiteY158" fmla="*/ 429437 h 1576019"/>
              <a:gd name="connsiteX159" fmla="*/ 498017 w 886371"/>
              <a:gd name="connsiteY159" fmla="*/ 401980 h 1576019"/>
              <a:gd name="connsiteX160" fmla="*/ 465912 w 886371"/>
              <a:gd name="connsiteY160" fmla="*/ 358076 h 1576019"/>
              <a:gd name="connsiteX161" fmla="*/ 448538 w 886371"/>
              <a:gd name="connsiteY161" fmla="*/ 308051 h 1576019"/>
              <a:gd name="connsiteX162" fmla="*/ 446519 w 886371"/>
              <a:gd name="connsiteY162" fmla="*/ 255282 h 1576019"/>
              <a:gd name="connsiteX163" fmla="*/ 460489 w 886371"/>
              <a:gd name="connsiteY163" fmla="*/ 203149 h 1576019"/>
              <a:gd name="connsiteX164" fmla="*/ 482612 w 886371"/>
              <a:gd name="connsiteY164" fmla="*/ 165582 h 1576019"/>
              <a:gd name="connsiteX165" fmla="*/ 512495 w 886371"/>
              <a:gd name="connsiteY165" fmla="*/ 134683 h 1576019"/>
              <a:gd name="connsiteX166" fmla="*/ 548652 w 886371"/>
              <a:gd name="connsiteY166" fmla="*/ 111417 h 1576019"/>
              <a:gd name="connsiteX167" fmla="*/ 589572 w 886371"/>
              <a:gd name="connsiteY167" fmla="*/ 96748 h 1576019"/>
              <a:gd name="connsiteX168" fmla="*/ 633742 w 886371"/>
              <a:gd name="connsiteY168" fmla="*/ 91630 h 1576019"/>
              <a:gd name="connsiteX169" fmla="*/ 650849 w 886371"/>
              <a:gd name="connsiteY169" fmla="*/ 92379 h 1576019"/>
              <a:gd name="connsiteX170" fmla="*/ 667778 w 886371"/>
              <a:gd name="connsiteY170" fmla="*/ 94640 h 1576019"/>
              <a:gd name="connsiteX171" fmla="*/ 684428 w 886371"/>
              <a:gd name="connsiteY171" fmla="*/ 98399 h 1576019"/>
              <a:gd name="connsiteX172" fmla="*/ 700684 w 886371"/>
              <a:gd name="connsiteY172" fmla="*/ 103632 h 1576019"/>
              <a:gd name="connsiteX173" fmla="*/ 713016 w 886371"/>
              <a:gd name="connsiteY173" fmla="*/ 91630 h 1576019"/>
              <a:gd name="connsiteX174" fmla="*/ 719328 w 886371"/>
              <a:gd name="connsiteY174" fmla="*/ 85496 h 1576019"/>
              <a:gd name="connsiteX175" fmla="*/ 719582 w 886371"/>
              <a:gd name="connsiteY175" fmla="*/ 85242 h 1576019"/>
              <a:gd name="connsiteX176" fmla="*/ 731761 w 886371"/>
              <a:gd name="connsiteY176" fmla="*/ 73304 h 1576019"/>
              <a:gd name="connsiteX177" fmla="*/ 775919 w 886371"/>
              <a:gd name="connsiteY177" fmla="*/ 73304 h 1576019"/>
              <a:gd name="connsiteX178" fmla="*/ 782523 w 886371"/>
              <a:gd name="connsiteY178" fmla="*/ 89052 h 1576019"/>
              <a:gd name="connsiteX179" fmla="*/ 794143 w 886371"/>
              <a:gd name="connsiteY179" fmla="*/ 101041 h 1576019"/>
              <a:gd name="connsiteX180" fmla="*/ 809358 w 886371"/>
              <a:gd name="connsiteY180" fmla="*/ 108280 h 1576019"/>
              <a:gd name="connsiteX181" fmla="*/ 826770 w 886371"/>
              <a:gd name="connsiteY181" fmla="*/ 109728 h 1576019"/>
              <a:gd name="connsiteX182" fmla="*/ 843534 w 886371"/>
              <a:gd name="connsiteY182" fmla="*/ 104914 h 1576019"/>
              <a:gd name="connsiteX183" fmla="*/ 856957 w 886371"/>
              <a:gd name="connsiteY183" fmla="*/ 94869 h 1576019"/>
              <a:gd name="connsiteX184" fmla="*/ 859028 w 886371"/>
              <a:gd name="connsiteY184" fmla="*/ 91630 h 1576019"/>
              <a:gd name="connsiteX185" fmla="*/ 865886 w 886371"/>
              <a:gd name="connsiteY185" fmla="*/ 80860 h 1576019"/>
              <a:gd name="connsiteX186" fmla="*/ 869124 w 886371"/>
              <a:gd name="connsiteY186" fmla="*/ 64147 h 1576019"/>
              <a:gd name="connsiteX0" fmla="*/ 886371 w 886371"/>
              <a:gd name="connsiteY0" fmla="*/ 272211 h 1576019"/>
              <a:gd name="connsiteX1" fmla="*/ 881824 w 886371"/>
              <a:gd name="connsiteY1" fmla="*/ 255701 h 1576019"/>
              <a:gd name="connsiteX2" fmla="*/ 876223 w 886371"/>
              <a:gd name="connsiteY2" fmla="*/ 248081 h 1576019"/>
              <a:gd name="connsiteX3" fmla="*/ 871562 w 886371"/>
              <a:gd name="connsiteY3" fmla="*/ 241731 h 1576019"/>
              <a:gd name="connsiteX4" fmla="*/ 867651 w 886371"/>
              <a:gd name="connsiteY4" fmla="*/ 239356 h 1576019"/>
              <a:gd name="connsiteX5" fmla="*/ 867651 w 886371"/>
              <a:gd name="connsiteY5" fmla="*/ 276021 h 1576019"/>
              <a:gd name="connsiteX6" fmla="*/ 865416 w 886371"/>
              <a:gd name="connsiteY6" fmla="*/ 286181 h 1576019"/>
              <a:gd name="connsiteX7" fmla="*/ 859358 w 886371"/>
              <a:gd name="connsiteY7" fmla="*/ 295071 h 1576019"/>
              <a:gd name="connsiteX8" fmla="*/ 850392 w 886371"/>
              <a:gd name="connsiteY8" fmla="*/ 301421 h 1576019"/>
              <a:gd name="connsiteX9" fmla="*/ 839419 w 886371"/>
              <a:gd name="connsiteY9" fmla="*/ 302691 h 1576019"/>
              <a:gd name="connsiteX10" fmla="*/ 828421 w 886371"/>
              <a:gd name="connsiteY10" fmla="*/ 301421 h 1576019"/>
              <a:gd name="connsiteX11" fmla="*/ 819442 w 886371"/>
              <a:gd name="connsiteY11" fmla="*/ 295071 h 1576019"/>
              <a:gd name="connsiteX12" fmla="*/ 813384 w 886371"/>
              <a:gd name="connsiteY12" fmla="*/ 286181 h 1576019"/>
              <a:gd name="connsiteX13" fmla="*/ 813104 w 886371"/>
              <a:gd name="connsiteY13" fmla="*/ 284911 h 1576019"/>
              <a:gd name="connsiteX14" fmla="*/ 811161 w 886371"/>
              <a:gd name="connsiteY14" fmla="*/ 276021 h 1576019"/>
              <a:gd name="connsiteX15" fmla="*/ 813142 w 886371"/>
              <a:gd name="connsiteY15" fmla="*/ 265861 h 1576019"/>
              <a:gd name="connsiteX16" fmla="*/ 813384 w 886371"/>
              <a:gd name="connsiteY16" fmla="*/ 264591 h 1576019"/>
              <a:gd name="connsiteX17" fmla="*/ 819442 w 886371"/>
              <a:gd name="connsiteY17" fmla="*/ 255701 h 1576019"/>
              <a:gd name="connsiteX18" fmla="*/ 828421 w 886371"/>
              <a:gd name="connsiteY18" fmla="*/ 250621 h 1576019"/>
              <a:gd name="connsiteX19" fmla="*/ 839419 w 886371"/>
              <a:gd name="connsiteY19" fmla="*/ 248081 h 1576019"/>
              <a:gd name="connsiteX20" fmla="*/ 850404 w 886371"/>
              <a:gd name="connsiteY20" fmla="*/ 250621 h 1576019"/>
              <a:gd name="connsiteX21" fmla="*/ 859383 w 886371"/>
              <a:gd name="connsiteY21" fmla="*/ 255701 h 1576019"/>
              <a:gd name="connsiteX22" fmla="*/ 865441 w 886371"/>
              <a:gd name="connsiteY22" fmla="*/ 264591 h 1576019"/>
              <a:gd name="connsiteX23" fmla="*/ 867651 w 886371"/>
              <a:gd name="connsiteY23" fmla="*/ 276021 h 1576019"/>
              <a:gd name="connsiteX24" fmla="*/ 867651 w 886371"/>
              <a:gd name="connsiteY24" fmla="*/ 239356 h 1576019"/>
              <a:gd name="connsiteX25" fmla="*/ 856970 w 886371"/>
              <a:gd name="connsiteY25" fmla="*/ 232841 h 1576019"/>
              <a:gd name="connsiteX26" fmla="*/ 839419 w 886371"/>
              <a:gd name="connsiteY26" fmla="*/ 230301 h 1576019"/>
              <a:gd name="connsiteX27" fmla="*/ 823391 w 886371"/>
              <a:gd name="connsiteY27" fmla="*/ 232841 h 1576019"/>
              <a:gd name="connsiteX28" fmla="*/ 809637 w 886371"/>
              <a:gd name="connsiteY28" fmla="*/ 240461 h 1576019"/>
              <a:gd name="connsiteX29" fmla="*/ 799223 w 886371"/>
              <a:gd name="connsiteY29" fmla="*/ 251891 h 1576019"/>
              <a:gd name="connsiteX30" fmla="*/ 793280 w 886371"/>
              <a:gd name="connsiteY30" fmla="*/ 265861 h 1576019"/>
              <a:gd name="connsiteX31" fmla="*/ 678408 w 886371"/>
              <a:gd name="connsiteY31" fmla="*/ 265861 h 1576019"/>
              <a:gd name="connsiteX32" fmla="*/ 662584 w 886371"/>
              <a:gd name="connsiteY32" fmla="*/ 240461 h 1576019"/>
              <a:gd name="connsiteX33" fmla="*/ 694410 w 886371"/>
              <a:gd name="connsiteY33" fmla="*/ 183311 h 1576019"/>
              <a:gd name="connsiteX34" fmla="*/ 727367 w 886371"/>
              <a:gd name="connsiteY34" fmla="*/ 183311 h 1576019"/>
              <a:gd name="connsiteX35" fmla="*/ 733971 w 886371"/>
              <a:gd name="connsiteY35" fmla="*/ 199821 h 1576019"/>
              <a:gd name="connsiteX36" fmla="*/ 745591 w 886371"/>
              <a:gd name="connsiteY36" fmla="*/ 211251 h 1576019"/>
              <a:gd name="connsiteX37" fmla="*/ 760818 w 886371"/>
              <a:gd name="connsiteY37" fmla="*/ 218871 h 1576019"/>
              <a:gd name="connsiteX38" fmla="*/ 778230 w 886371"/>
              <a:gd name="connsiteY38" fmla="*/ 220141 h 1576019"/>
              <a:gd name="connsiteX39" fmla="*/ 794994 w 886371"/>
              <a:gd name="connsiteY39" fmla="*/ 215061 h 1576019"/>
              <a:gd name="connsiteX40" fmla="*/ 808418 w 886371"/>
              <a:gd name="connsiteY40" fmla="*/ 204901 h 1576019"/>
              <a:gd name="connsiteX41" fmla="*/ 810044 w 886371"/>
              <a:gd name="connsiteY41" fmla="*/ 202361 h 1576019"/>
              <a:gd name="connsiteX42" fmla="*/ 817333 w 886371"/>
              <a:gd name="connsiteY42" fmla="*/ 190931 h 1576019"/>
              <a:gd name="connsiteX43" fmla="*/ 820572 w 886371"/>
              <a:gd name="connsiteY43" fmla="*/ 174421 h 1576019"/>
              <a:gd name="connsiteX44" fmla="*/ 817333 w 886371"/>
              <a:gd name="connsiteY44" fmla="*/ 157911 h 1576019"/>
              <a:gd name="connsiteX45" fmla="*/ 810844 w 886371"/>
              <a:gd name="connsiteY45" fmla="*/ 147751 h 1576019"/>
              <a:gd name="connsiteX46" fmla="*/ 808418 w 886371"/>
              <a:gd name="connsiteY46" fmla="*/ 143941 h 1576019"/>
              <a:gd name="connsiteX47" fmla="*/ 801751 w 886371"/>
              <a:gd name="connsiteY47" fmla="*/ 138899 h 1576019"/>
              <a:gd name="connsiteX48" fmla="*/ 801751 w 886371"/>
              <a:gd name="connsiteY48" fmla="*/ 174421 h 1576019"/>
              <a:gd name="connsiteX49" fmla="*/ 799528 w 886371"/>
              <a:gd name="connsiteY49" fmla="*/ 185851 h 1576019"/>
              <a:gd name="connsiteX50" fmla="*/ 793483 w 886371"/>
              <a:gd name="connsiteY50" fmla="*/ 194741 h 1576019"/>
              <a:gd name="connsiteX51" fmla="*/ 784504 w 886371"/>
              <a:gd name="connsiteY51" fmla="*/ 199821 h 1576019"/>
              <a:gd name="connsiteX52" fmla="*/ 773506 w 886371"/>
              <a:gd name="connsiteY52" fmla="*/ 202361 h 1576019"/>
              <a:gd name="connsiteX53" fmla="*/ 762508 w 886371"/>
              <a:gd name="connsiteY53" fmla="*/ 199821 h 1576019"/>
              <a:gd name="connsiteX54" fmla="*/ 753529 w 886371"/>
              <a:gd name="connsiteY54" fmla="*/ 194741 h 1576019"/>
              <a:gd name="connsiteX55" fmla="*/ 747471 w 886371"/>
              <a:gd name="connsiteY55" fmla="*/ 185851 h 1576019"/>
              <a:gd name="connsiteX56" fmla="*/ 746988 w 886371"/>
              <a:gd name="connsiteY56" fmla="*/ 183311 h 1576019"/>
              <a:gd name="connsiteX57" fmla="*/ 745261 w 886371"/>
              <a:gd name="connsiteY57" fmla="*/ 174421 h 1576019"/>
              <a:gd name="connsiteX58" fmla="*/ 747217 w 886371"/>
              <a:gd name="connsiteY58" fmla="*/ 165531 h 1576019"/>
              <a:gd name="connsiteX59" fmla="*/ 747496 w 886371"/>
              <a:gd name="connsiteY59" fmla="*/ 164261 h 1576019"/>
              <a:gd name="connsiteX60" fmla="*/ 753554 w 886371"/>
              <a:gd name="connsiteY60" fmla="*/ 155371 h 1576019"/>
              <a:gd name="connsiteX61" fmla="*/ 762520 w 886371"/>
              <a:gd name="connsiteY61" fmla="*/ 149021 h 1576019"/>
              <a:gd name="connsiteX62" fmla="*/ 773506 w 886371"/>
              <a:gd name="connsiteY62" fmla="*/ 147751 h 1576019"/>
              <a:gd name="connsiteX63" fmla="*/ 784504 w 886371"/>
              <a:gd name="connsiteY63" fmla="*/ 149021 h 1576019"/>
              <a:gd name="connsiteX64" fmla="*/ 793483 w 886371"/>
              <a:gd name="connsiteY64" fmla="*/ 155371 h 1576019"/>
              <a:gd name="connsiteX65" fmla="*/ 799528 w 886371"/>
              <a:gd name="connsiteY65" fmla="*/ 164261 h 1576019"/>
              <a:gd name="connsiteX66" fmla="*/ 801751 w 886371"/>
              <a:gd name="connsiteY66" fmla="*/ 174421 h 1576019"/>
              <a:gd name="connsiteX67" fmla="*/ 801751 w 886371"/>
              <a:gd name="connsiteY67" fmla="*/ 138899 h 1576019"/>
              <a:gd name="connsiteX68" fmla="*/ 794994 w 886371"/>
              <a:gd name="connsiteY68" fmla="*/ 133781 h 1576019"/>
              <a:gd name="connsiteX69" fmla="*/ 778230 w 886371"/>
              <a:gd name="connsiteY69" fmla="*/ 128701 h 1576019"/>
              <a:gd name="connsiteX70" fmla="*/ 760818 w 886371"/>
              <a:gd name="connsiteY70" fmla="*/ 129971 h 1576019"/>
              <a:gd name="connsiteX71" fmla="*/ 745591 w 886371"/>
              <a:gd name="connsiteY71" fmla="*/ 137591 h 1576019"/>
              <a:gd name="connsiteX72" fmla="*/ 733971 w 886371"/>
              <a:gd name="connsiteY72" fmla="*/ 150291 h 1576019"/>
              <a:gd name="connsiteX73" fmla="*/ 727367 w 886371"/>
              <a:gd name="connsiteY73" fmla="*/ 165531 h 1576019"/>
              <a:gd name="connsiteX74" fmla="*/ 698182 w 886371"/>
              <a:gd name="connsiteY74" fmla="*/ 165531 h 1576019"/>
              <a:gd name="connsiteX75" fmla="*/ 698182 w 886371"/>
              <a:gd name="connsiteY75" fmla="*/ 123621 h 1576019"/>
              <a:gd name="connsiteX76" fmla="*/ 696620 w 886371"/>
              <a:gd name="connsiteY76" fmla="*/ 122351 h 1576019"/>
              <a:gd name="connsiteX77" fmla="*/ 693407 w 886371"/>
              <a:gd name="connsiteY77" fmla="*/ 122351 h 1576019"/>
              <a:gd name="connsiteX78" fmla="*/ 693000 w 886371"/>
              <a:gd name="connsiteY78" fmla="*/ 121081 h 1576019"/>
              <a:gd name="connsiteX79" fmla="*/ 692111 w 886371"/>
              <a:gd name="connsiteY79" fmla="*/ 121081 h 1576019"/>
              <a:gd name="connsiteX80" fmla="*/ 689991 w 886371"/>
              <a:gd name="connsiteY80" fmla="*/ 119811 h 1576019"/>
              <a:gd name="connsiteX81" fmla="*/ 687819 w 886371"/>
              <a:gd name="connsiteY81" fmla="*/ 119811 h 1576019"/>
              <a:gd name="connsiteX82" fmla="*/ 684060 w 886371"/>
              <a:gd name="connsiteY82" fmla="*/ 118541 h 1576019"/>
              <a:gd name="connsiteX83" fmla="*/ 682447 w 886371"/>
              <a:gd name="connsiteY83" fmla="*/ 118541 h 1576019"/>
              <a:gd name="connsiteX84" fmla="*/ 677240 w 886371"/>
              <a:gd name="connsiteY84" fmla="*/ 116001 h 1576019"/>
              <a:gd name="connsiteX85" fmla="*/ 673633 w 886371"/>
              <a:gd name="connsiteY85" fmla="*/ 116001 h 1576019"/>
              <a:gd name="connsiteX86" fmla="*/ 668324 w 886371"/>
              <a:gd name="connsiteY86" fmla="*/ 114731 h 1576019"/>
              <a:gd name="connsiteX87" fmla="*/ 666673 w 886371"/>
              <a:gd name="connsiteY87" fmla="*/ 113461 h 1576019"/>
              <a:gd name="connsiteX88" fmla="*/ 661162 w 886371"/>
              <a:gd name="connsiteY88" fmla="*/ 113461 h 1576019"/>
              <a:gd name="connsiteX89" fmla="*/ 660527 w 886371"/>
              <a:gd name="connsiteY89" fmla="*/ 113258 h 1576019"/>
              <a:gd name="connsiteX90" fmla="*/ 660527 w 886371"/>
              <a:gd name="connsiteY90" fmla="*/ 276021 h 1576019"/>
              <a:gd name="connsiteX91" fmla="*/ 659498 w 886371"/>
              <a:gd name="connsiteY91" fmla="*/ 282371 h 1576019"/>
              <a:gd name="connsiteX92" fmla="*/ 637019 w 886371"/>
              <a:gd name="connsiteY92" fmla="*/ 302691 h 1576019"/>
              <a:gd name="connsiteX93" fmla="*/ 632269 w 886371"/>
              <a:gd name="connsiteY93" fmla="*/ 302691 h 1576019"/>
              <a:gd name="connsiteX94" fmla="*/ 621284 w 886371"/>
              <a:gd name="connsiteY94" fmla="*/ 301421 h 1576019"/>
              <a:gd name="connsiteX95" fmla="*/ 612305 w 886371"/>
              <a:gd name="connsiteY95" fmla="*/ 295071 h 1576019"/>
              <a:gd name="connsiteX96" fmla="*/ 606247 w 886371"/>
              <a:gd name="connsiteY96" fmla="*/ 286181 h 1576019"/>
              <a:gd name="connsiteX97" fmla="*/ 604024 w 886371"/>
              <a:gd name="connsiteY97" fmla="*/ 276021 h 1576019"/>
              <a:gd name="connsiteX98" fmla="*/ 606247 w 886371"/>
              <a:gd name="connsiteY98" fmla="*/ 264591 h 1576019"/>
              <a:gd name="connsiteX99" fmla="*/ 612305 w 886371"/>
              <a:gd name="connsiteY99" fmla="*/ 255701 h 1576019"/>
              <a:gd name="connsiteX100" fmla="*/ 621284 w 886371"/>
              <a:gd name="connsiteY100" fmla="*/ 250621 h 1576019"/>
              <a:gd name="connsiteX101" fmla="*/ 632269 w 886371"/>
              <a:gd name="connsiteY101" fmla="*/ 248081 h 1576019"/>
              <a:gd name="connsiteX102" fmla="*/ 637019 w 886371"/>
              <a:gd name="connsiteY102" fmla="*/ 248081 h 1576019"/>
              <a:gd name="connsiteX103" fmla="*/ 660527 w 886371"/>
              <a:gd name="connsiteY103" fmla="*/ 276021 h 1576019"/>
              <a:gd name="connsiteX104" fmla="*/ 660527 w 886371"/>
              <a:gd name="connsiteY104" fmla="*/ 113258 h 1576019"/>
              <a:gd name="connsiteX105" fmla="*/ 657288 w 886371"/>
              <a:gd name="connsiteY105" fmla="*/ 112191 h 1576019"/>
              <a:gd name="connsiteX106" fmla="*/ 651852 w 886371"/>
              <a:gd name="connsiteY106" fmla="*/ 112191 h 1576019"/>
              <a:gd name="connsiteX107" fmla="*/ 650328 w 886371"/>
              <a:gd name="connsiteY107" fmla="*/ 110921 h 1576019"/>
              <a:gd name="connsiteX108" fmla="*/ 632269 w 886371"/>
              <a:gd name="connsiteY108" fmla="*/ 110921 h 1576019"/>
              <a:gd name="connsiteX109" fmla="*/ 603313 w 886371"/>
              <a:gd name="connsiteY109" fmla="*/ 113461 h 1576019"/>
              <a:gd name="connsiteX110" fmla="*/ 575411 w 886371"/>
              <a:gd name="connsiteY110" fmla="*/ 119811 h 1576019"/>
              <a:gd name="connsiteX111" fmla="*/ 566483 w 886371"/>
              <a:gd name="connsiteY111" fmla="*/ 123710 h 1576019"/>
              <a:gd name="connsiteX112" fmla="*/ 566483 w 886371"/>
              <a:gd name="connsiteY112" fmla="*/ 187121 h 1576019"/>
              <a:gd name="connsiteX113" fmla="*/ 564743 w 886371"/>
              <a:gd name="connsiteY113" fmla="*/ 189661 h 1576019"/>
              <a:gd name="connsiteX114" fmla="*/ 561848 w 886371"/>
              <a:gd name="connsiteY114" fmla="*/ 192201 h 1576019"/>
              <a:gd name="connsiteX115" fmla="*/ 544322 w 886371"/>
              <a:gd name="connsiteY115" fmla="*/ 206171 h 1576019"/>
              <a:gd name="connsiteX116" fmla="*/ 531063 w 886371"/>
              <a:gd name="connsiteY116" fmla="*/ 223951 h 1576019"/>
              <a:gd name="connsiteX117" fmla="*/ 522554 w 886371"/>
              <a:gd name="connsiteY117" fmla="*/ 244271 h 1576019"/>
              <a:gd name="connsiteX118" fmla="*/ 519290 w 886371"/>
              <a:gd name="connsiteY118" fmla="*/ 265861 h 1576019"/>
              <a:gd name="connsiteX119" fmla="*/ 519290 w 886371"/>
              <a:gd name="connsiteY119" fmla="*/ 270941 h 1576019"/>
              <a:gd name="connsiteX120" fmla="*/ 515073 w 886371"/>
              <a:gd name="connsiteY120" fmla="*/ 276021 h 1576019"/>
              <a:gd name="connsiteX121" fmla="*/ 504672 w 886371"/>
              <a:gd name="connsiteY121" fmla="*/ 276021 h 1576019"/>
              <a:gd name="connsiteX122" fmla="*/ 500456 w 886371"/>
              <a:gd name="connsiteY122" fmla="*/ 270941 h 1576019"/>
              <a:gd name="connsiteX123" fmla="*/ 500456 w 886371"/>
              <a:gd name="connsiteY123" fmla="*/ 265861 h 1576019"/>
              <a:gd name="connsiteX124" fmla="*/ 504393 w 886371"/>
              <a:gd name="connsiteY124" fmla="*/ 239191 h 1576019"/>
              <a:gd name="connsiteX125" fmla="*/ 514718 w 886371"/>
              <a:gd name="connsiteY125" fmla="*/ 215061 h 1576019"/>
              <a:gd name="connsiteX126" fmla="*/ 530847 w 886371"/>
              <a:gd name="connsiteY126" fmla="*/ 193471 h 1576019"/>
              <a:gd name="connsiteX127" fmla="*/ 552145 w 886371"/>
              <a:gd name="connsiteY127" fmla="*/ 175691 h 1576019"/>
              <a:gd name="connsiteX128" fmla="*/ 555040 w 886371"/>
              <a:gd name="connsiteY128" fmla="*/ 174421 h 1576019"/>
              <a:gd name="connsiteX129" fmla="*/ 558634 w 886371"/>
              <a:gd name="connsiteY129" fmla="*/ 174421 h 1576019"/>
              <a:gd name="connsiteX130" fmla="*/ 564527 w 886371"/>
              <a:gd name="connsiteY130" fmla="*/ 176961 h 1576019"/>
              <a:gd name="connsiteX131" fmla="*/ 566381 w 886371"/>
              <a:gd name="connsiteY131" fmla="*/ 180771 h 1576019"/>
              <a:gd name="connsiteX132" fmla="*/ 566483 w 886371"/>
              <a:gd name="connsiteY132" fmla="*/ 187121 h 1576019"/>
              <a:gd name="connsiteX133" fmla="*/ 566483 w 886371"/>
              <a:gd name="connsiteY133" fmla="*/ 123710 h 1576019"/>
              <a:gd name="connsiteX134" fmla="*/ 549173 w 886371"/>
              <a:gd name="connsiteY134" fmla="*/ 131241 h 1576019"/>
              <a:gd name="connsiteX135" fmla="*/ 525195 w 886371"/>
              <a:gd name="connsiteY135" fmla="*/ 147751 h 1576019"/>
              <a:gd name="connsiteX136" fmla="*/ 524764 w 886371"/>
              <a:gd name="connsiteY136" fmla="*/ 147751 h 1576019"/>
              <a:gd name="connsiteX137" fmla="*/ 521436 w 886371"/>
              <a:gd name="connsiteY137" fmla="*/ 150291 h 1576019"/>
              <a:gd name="connsiteX138" fmla="*/ 514591 w 886371"/>
              <a:gd name="connsiteY138" fmla="*/ 156641 h 1576019"/>
              <a:gd name="connsiteX139" fmla="*/ 513486 w 886371"/>
              <a:gd name="connsiteY139" fmla="*/ 157911 h 1576019"/>
              <a:gd name="connsiteX140" fmla="*/ 510438 w 886371"/>
              <a:gd name="connsiteY140" fmla="*/ 160451 h 1576019"/>
              <a:gd name="connsiteX141" fmla="*/ 508558 w 886371"/>
              <a:gd name="connsiteY141" fmla="*/ 162991 h 1576019"/>
              <a:gd name="connsiteX142" fmla="*/ 504913 w 886371"/>
              <a:gd name="connsiteY142" fmla="*/ 166801 h 1576019"/>
              <a:gd name="connsiteX143" fmla="*/ 503148 w 886371"/>
              <a:gd name="connsiteY143" fmla="*/ 169341 h 1576019"/>
              <a:gd name="connsiteX144" fmla="*/ 500468 w 886371"/>
              <a:gd name="connsiteY144" fmla="*/ 171881 h 1576019"/>
              <a:gd name="connsiteX145" fmla="*/ 499529 w 886371"/>
              <a:gd name="connsiteY145" fmla="*/ 173151 h 1576019"/>
              <a:gd name="connsiteX146" fmla="*/ 496189 w 886371"/>
              <a:gd name="connsiteY146" fmla="*/ 176961 h 1576019"/>
              <a:gd name="connsiteX147" fmla="*/ 493877 w 886371"/>
              <a:gd name="connsiteY147" fmla="*/ 180771 h 1576019"/>
              <a:gd name="connsiteX148" fmla="*/ 491591 w 886371"/>
              <a:gd name="connsiteY148" fmla="*/ 183311 h 1576019"/>
              <a:gd name="connsiteX149" fmla="*/ 491439 w 886371"/>
              <a:gd name="connsiteY149" fmla="*/ 184581 h 1576019"/>
              <a:gd name="connsiteX150" fmla="*/ 486981 w 886371"/>
              <a:gd name="connsiteY150" fmla="*/ 190931 h 1576019"/>
              <a:gd name="connsiteX151" fmla="*/ 483031 w 886371"/>
              <a:gd name="connsiteY151" fmla="*/ 197281 h 1576019"/>
              <a:gd name="connsiteX152" fmla="*/ 479425 w 886371"/>
              <a:gd name="connsiteY152" fmla="*/ 204901 h 1576019"/>
              <a:gd name="connsiteX153" fmla="*/ 476021 w 886371"/>
              <a:gd name="connsiteY153" fmla="*/ 211251 h 1576019"/>
              <a:gd name="connsiteX154" fmla="*/ 475945 w 886371"/>
              <a:gd name="connsiteY154" fmla="*/ 212521 h 1576019"/>
              <a:gd name="connsiteX155" fmla="*/ 466051 w 886371"/>
              <a:gd name="connsiteY155" fmla="*/ 243001 h 1576019"/>
              <a:gd name="connsiteX156" fmla="*/ 462800 w 886371"/>
              <a:gd name="connsiteY156" fmla="*/ 276021 h 1576019"/>
              <a:gd name="connsiteX157" fmla="*/ 466051 w 886371"/>
              <a:gd name="connsiteY157" fmla="*/ 307771 h 1576019"/>
              <a:gd name="connsiteX158" fmla="*/ 475830 w 886371"/>
              <a:gd name="connsiteY158" fmla="*/ 338251 h 1576019"/>
              <a:gd name="connsiteX159" fmla="*/ 475945 w 886371"/>
              <a:gd name="connsiteY159" fmla="*/ 339521 h 1576019"/>
              <a:gd name="connsiteX160" fmla="*/ 479425 w 886371"/>
              <a:gd name="connsiteY160" fmla="*/ 347141 h 1576019"/>
              <a:gd name="connsiteX161" fmla="*/ 483031 w 886371"/>
              <a:gd name="connsiteY161" fmla="*/ 353491 h 1576019"/>
              <a:gd name="connsiteX162" fmla="*/ 486981 w 886371"/>
              <a:gd name="connsiteY162" fmla="*/ 359841 h 1576019"/>
              <a:gd name="connsiteX163" fmla="*/ 491439 w 886371"/>
              <a:gd name="connsiteY163" fmla="*/ 367461 h 1576019"/>
              <a:gd name="connsiteX164" fmla="*/ 491591 w 886371"/>
              <a:gd name="connsiteY164" fmla="*/ 367461 h 1576019"/>
              <a:gd name="connsiteX165" fmla="*/ 493864 w 886371"/>
              <a:gd name="connsiteY165" fmla="*/ 371271 h 1576019"/>
              <a:gd name="connsiteX166" fmla="*/ 496189 w 886371"/>
              <a:gd name="connsiteY166" fmla="*/ 373811 h 1576019"/>
              <a:gd name="connsiteX167" fmla="*/ 499516 w 886371"/>
              <a:gd name="connsiteY167" fmla="*/ 377621 h 1576019"/>
              <a:gd name="connsiteX168" fmla="*/ 500456 w 886371"/>
              <a:gd name="connsiteY168" fmla="*/ 378891 h 1576019"/>
              <a:gd name="connsiteX169" fmla="*/ 503148 w 886371"/>
              <a:gd name="connsiteY169" fmla="*/ 382701 h 1576019"/>
              <a:gd name="connsiteX170" fmla="*/ 504913 w 886371"/>
              <a:gd name="connsiteY170" fmla="*/ 383971 h 1576019"/>
              <a:gd name="connsiteX171" fmla="*/ 508558 w 886371"/>
              <a:gd name="connsiteY171" fmla="*/ 387781 h 1576019"/>
              <a:gd name="connsiteX172" fmla="*/ 510425 w 886371"/>
              <a:gd name="connsiteY172" fmla="*/ 390321 h 1576019"/>
              <a:gd name="connsiteX173" fmla="*/ 513486 w 886371"/>
              <a:gd name="connsiteY173" fmla="*/ 392861 h 1576019"/>
              <a:gd name="connsiteX174" fmla="*/ 514591 w 886371"/>
              <a:gd name="connsiteY174" fmla="*/ 394131 h 1576019"/>
              <a:gd name="connsiteX175" fmla="*/ 521436 w 886371"/>
              <a:gd name="connsiteY175" fmla="*/ 400481 h 1576019"/>
              <a:gd name="connsiteX176" fmla="*/ 524751 w 886371"/>
              <a:gd name="connsiteY176" fmla="*/ 403021 h 1576019"/>
              <a:gd name="connsiteX177" fmla="*/ 525195 w 886371"/>
              <a:gd name="connsiteY177" fmla="*/ 403021 h 1576019"/>
              <a:gd name="connsiteX178" fmla="*/ 549173 w 886371"/>
              <a:gd name="connsiteY178" fmla="*/ 419531 h 1576019"/>
              <a:gd name="connsiteX179" fmla="*/ 575411 w 886371"/>
              <a:gd name="connsiteY179" fmla="*/ 430961 h 1576019"/>
              <a:gd name="connsiteX180" fmla="*/ 603313 w 886371"/>
              <a:gd name="connsiteY180" fmla="*/ 438581 h 1576019"/>
              <a:gd name="connsiteX181" fmla="*/ 632269 w 886371"/>
              <a:gd name="connsiteY181" fmla="*/ 439851 h 1576019"/>
              <a:gd name="connsiteX182" fmla="*/ 651852 w 886371"/>
              <a:gd name="connsiteY182" fmla="*/ 439851 h 1576019"/>
              <a:gd name="connsiteX183" fmla="*/ 657288 w 886371"/>
              <a:gd name="connsiteY183" fmla="*/ 438581 h 1576019"/>
              <a:gd name="connsiteX184" fmla="*/ 661162 w 886371"/>
              <a:gd name="connsiteY184" fmla="*/ 438581 h 1576019"/>
              <a:gd name="connsiteX185" fmla="*/ 666673 w 886371"/>
              <a:gd name="connsiteY185" fmla="*/ 437311 h 1576019"/>
              <a:gd name="connsiteX186" fmla="*/ 668324 w 886371"/>
              <a:gd name="connsiteY186" fmla="*/ 436041 h 1576019"/>
              <a:gd name="connsiteX187" fmla="*/ 673633 w 886371"/>
              <a:gd name="connsiteY187" fmla="*/ 436041 h 1576019"/>
              <a:gd name="connsiteX188" fmla="*/ 677240 w 886371"/>
              <a:gd name="connsiteY188" fmla="*/ 434771 h 1576019"/>
              <a:gd name="connsiteX189" fmla="*/ 682447 w 886371"/>
              <a:gd name="connsiteY189" fmla="*/ 433501 h 1576019"/>
              <a:gd name="connsiteX190" fmla="*/ 687819 w 886371"/>
              <a:gd name="connsiteY190" fmla="*/ 430961 h 1576019"/>
              <a:gd name="connsiteX191" fmla="*/ 689991 w 886371"/>
              <a:gd name="connsiteY191" fmla="*/ 430961 h 1576019"/>
              <a:gd name="connsiteX192" fmla="*/ 692111 w 886371"/>
              <a:gd name="connsiteY192" fmla="*/ 429691 h 1576019"/>
              <a:gd name="connsiteX193" fmla="*/ 693407 w 886371"/>
              <a:gd name="connsiteY193" fmla="*/ 429691 h 1576019"/>
              <a:gd name="connsiteX194" fmla="*/ 694994 w 886371"/>
              <a:gd name="connsiteY194" fmla="*/ 428421 h 1576019"/>
              <a:gd name="connsiteX195" fmla="*/ 696620 w 886371"/>
              <a:gd name="connsiteY195" fmla="*/ 428421 h 1576019"/>
              <a:gd name="connsiteX196" fmla="*/ 698182 w 886371"/>
              <a:gd name="connsiteY196" fmla="*/ 427151 h 1576019"/>
              <a:gd name="connsiteX197" fmla="*/ 698182 w 886371"/>
              <a:gd name="connsiteY197" fmla="*/ 385241 h 1576019"/>
              <a:gd name="connsiteX198" fmla="*/ 727367 w 886371"/>
              <a:gd name="connsiteY198" fmla="*/ 385241 h 1576019"/>
              <a:gd name="connsiteX199" fmla="*/ 733971 w 886371"/>
              <a:gd name="connsiteY199" fmla="*/ 401751 h 1576019"/>
              <a:gd name="connsiteX200" fmla="*/ 745591 w 886371"/>
              <a:gd name="connsiteY200" fmla="*/ 413181 h 1576019"/>
              <a:gd name="connsiteX201" fmla="*/ 760818 w 886371"/>
              <a:gd name="connsiteY201" fmla="*/ 420801 h 1576019"/>
              <a:gd name="connsiteX202" fmla="*/ 778230 w 886371"/>
              <a:gd name="connsiteY202" fmla="*/ 422071 h 1576019"/>
              <a:gd name="connsiteX203" fmla="*/ 794994 w 886371"/>
              <a:gd name="connsiteY203" fmla="*/ 416991 h 1576019"/>
              <a:gd name="connsiteX204" fmla="*/ 808418 w 886371"/>
              <a:gd name="connsiteY204" fmla="*/ 406831 h 1576019"/>
              <a:gd name="connsiteX205" fmla="*/ 810044 w 886371"/>
              <a:gd name="connsiteY205" fmla="*/ 404291 h 1576019"/>
              <a:gd name="connsiteX206" fmla="*/ 817333 w 886371"/>
              <a:gd name="connsiteY206" fmla="*/ 392861 h 1576019"/>
              <a:gd name="connsiteX207" fmla="*/ 820572 w 886371"/>
              <a:gd name="connsiteY207" fmla="*/ 376351 h 1576019"/>
              <a:gd name="connsiteX208" fmla="*/ 817333 w 886371"/>
              <a:gd name="connsiteY208" fmla="*/ 359841 h 1576019"/>
              <a:gd name="connsiteX209" fmla="*/ 810044 w 886371"/>
              <a:gd name="connsiteY209" fmla="*/ 348411 h 1576019"/>
              <a:gd name="connsiteX210" fmla="*/ 808418 w 886371"/>
              <a:gd name="connsiteY210" fmla="*/ 345871 h 1576019"/>
              <a:gd name="connsiteX211" fmla="*/ 801751 w 886371"/>
              <a:gd name="connsiteY211" fmla="*/ 340829 h 1576019"/>
              <a:gd name="connsiteX212" fmla="*/ 801751 w 886371"/>
              <a:gd name="connsiteY212" fmla="*/ 376351 h 1576019"/>
              <a:gd name="connsiteX213" fmla="*/ 799528 w 886371"/>
              <a:gd name="connsiteY213" fmla="*/ 386511 h 1576019"/>
              <a:gd name="connsiteX214" fmla="*/ 793483 w 886371"/>
              <a:gd name="connsiteY214" fmla="*/ 395401 h 1576019"/>
              <a:gd name="connsiteX215" fmla="*/ 784504 w 886371"/>
              <a:gd name="connsiteY215" fmla="*/ 401751 h 1576019"/>
              <a:gd name="connsiteX216" fmla="*/ 773506 w 886371"/>
              <a:gd name="connsiteY216" fmla="*/ 404291 h 1576019"/>
              <a:gd name="connsiteX217" fmla="*/ 762508 w 886371"/>
              <a:gd name="connsiteY217" fmla="*/ 401751 h 1576019"/>
              <a:gd name="connsiteX218" fmla="*/ 753529 w 886371"/>
              <a:gd name="connsiteY218" fmla="*/ 395401 h 1576019"/>
              <a:gd name="connsiteX219" fmla="*/ 747471 w 886371"/>
              <a:gd name="connsiteY219" fmla="*/ 386511 h 1576019"/>
              <a:gd name="connsiteX220" fmla="*/ 747204 w 886371"/>
              <a:gd name="connsiteY220" fmla="*/ 385241 h 1576019"/>
              <a:gd name="connsiteX221" fmla="*/ 745261 w 886371"/>
              <a:gd name="connsiteY221" fmla="*/ 376351 h 1576019"/>
              <a:gd name="connsiteX222" fmla="*/ 747496 w 886371"/>
              <a:gd name="connsiteY222" fmla="*/ 366191 h 1576019"/>
              <a:gd name="connsiteX223" fmla="*/ 753554 w 886371"/>
              <a:gd name="connsiteY223" fmla="*/ 357301 h 1576019"/>
              <a:gd name="connsiteX224" fmla="*/ 762520 w 886371"/>
              <a:gd name="connsiteY224" fmla="*/ 350951 h 1576019"/>
              <a:gd name="connsiteX225" fmla="*/ 773506 w 886371"/>
              <a:gd name="connsiteY225" fmla="*/ 348411 h 1576019"/>
              <a:gd name="connsiteX226" fmla="*/ 784504 w 886371"/>
              <a:gd name="connsiteY226" fmla="*/ 350951 h 1576019"/>
              <a:gd name="connsiteX227" fmla="*/ 793483 w 886371"/>
              <a:gd name="connsiteY227" fmla="*/ 357301 h 1576019"/>
              <a:gd name="connsiteX228" fmla="*/ 799528 w 886371"/>
              <a:gd name="connsiteY228" fmla="*/ 366191 h 1576019"/>
              <a:gd name="connsiteX229" fmla="*/ 801751 w 886371"/>
              <a:gd name="connsiteY229" fmla="*/ 376351 h 1576019"/>
              <a:gd name="connsiteX230" fmla="*/ 801751 w 886371"/>
              <a:gd name="connsiteY230" fmla="*/ 340829 h 1576019"/>
              <a:gd name="connsiteX231" fmla="*/ 794994 w 886371"/>
              <a:gd name="connsiteY231" fmla="*/ 335711 h 1576019"/>
              <a:gd name="connsiteX232" fmla="*/ 778230 w 886371"/>
              <a:gd name="connsiteY232" fmla="*/ 330631 h 1576019"/>
              <a:gd name="connsiteX233" fmla="*/ 760818 w 886371"/>
              <a:gd name="connsiteY233" fmla="*/ 331901 h 1576019"/>
              <a:gd name="connsiteX234" fmla="*/ 745591 w 886371"/>
              <a:gd name="connsiteY234" fmla="*/ 339521 h 1576019"/>
              <a:gd name="connsiteX235" fmla="*/ 733971 w 886371"/>
              <a:gd name="connsiteY235" fmla="*/ 350951 h 1576019"/>
              <a:gd name="connsiteX236" fmla="*/ 727367 w 886371"/>
              <a:gd name="connsiteY236" fmla="*/ 367461 h 1576019"/>
              <a:gd name="connsiteX237" fmla="*/ 694410 w 886371"/>
              <a:gd name="connsiteY237" fmla="*/ 367461 h 1576019"/>
              <a:gd name="connsiteX238" fmla="*/ 662584 w 886371"/>
              <a:gd name="connsiteY238" fmla="*/ 310311 h 1576019"/>
              <a:gd name="connsiteX239" fmla="*/ 668185 w 886371"/>
              <a:gd name="connsiteY239" fmla="*/ 305231 h 1576019"/>
              <a:gd name="connsiteX240" fmla="*/ 670013 w 886371"/>
              <a:gd name="connsiteY240" fmla="*/ 302691 h 1576019"/>
              <a:gd name="connsiteX241" fmla="*/ 672744 w 886371"/>
              <a:gd name="connsiteY241" fmla="*/ 298881 h 1576019"/>
              <a:gd name="connsiteX242" fmla="*/ 676186 w 886371"/>
              <a:gd name="connsiteY242" fmla="*/ 292531 h 1576019"/>
              <a:gd name="connsiteX243" fmla="*/ 678408 w 886371"/>
              <a:gd name="connsiteY243" fmla="*/ 284911 h 1576019"/>
              <a:gd name="connsiteX244" fmla="*/ 793280 w 886371"/>
              <a:gd name="connsiteY244" fmla="*/ 284911 h 1576019"/>
              <a:gd name="connsiteX245" fmla="*/ 800112 w 886371"/>
              <a:gd name="connsiteY245" fmla="*/ 300151 h 1576019"/>
              <a:gd name="connsiteX246" fmla="*/ 812139 w 886371"/>
              <a:gd name="connsiteY246" fmla="*/ 312851 h 1576019"/>
              <a:gd name="connsiteX247" fmla="*/ 827849 w 886371"/>
              <a:gd name="connsiteY247" fmla="*/ 320471 h 1576019"/>
              <a:gd name="connsiteX248" fmla="*/ 845705 w 886371"/>
              <a:gd name="connsiteY248" fmla="*/ 320471 h 1576019"/>
              <a:gd name="connsiteX249" fmla="*/ 862647 w 886371"/>
              <a:gd name="connsiteY249" fmla="*/ 315391 h 1576019"/>
              <a:gd name="connsiteX250" fmla="*/ 875868 w 886371"/>
              <a:gd name="connsiteY250" fmla="*/ 303961 h 1576019"/>
              <a:gd name="connsiteX251" fmla="*/ 876617 w 886371"/>
              <a:gd name="connsiteY251" fmla="*/ 302691 h 1576019"/>
              <a:gd name="connsiteX252" fmla="*/ 884174 w 886371"/>
              <a:gd name="connsiteY252" fmla="*/ 289991 h 1576019"/>
              <a:gd name="connsiteX253" fmla="*/ 886371 w 886371"/>
              <a:gd name="connsiteY253" fmla="*/ 272211 h 1576019"/>
              <a:gd name="connsiteX0" fmla="*/ 5803 w 886371"/>
              <a:gd name="connsiteY0" fmla="*/ 1571777 h 1571777"/>
              <a:gd name="connsiteX1" fmla="*/ 0 w 886371"/>
              <a:gd name="connsiteY1" fmla="*/ 1557756 h 1571777"/>
              <a:gd name="connsiteX2" fmla="*/ 1549 w 886371"/>
              <a:gd name="connsiteY2" fmla="*/ 1565478 h 1571777"/>
              <a:gd name="connsiteX3" fmla="*/ 5803 w 886371"/>
              <a:gd name="connsiteY3" fmla="*/ 1571777 h 1571777"/>
              <a:gd name="connsiteX0" fmla="*/ 869124 w 886371"/>
              <a:gd name="connsiteY0" fmla="*/ 64147 h 1571777"/>
              <a:gd name="connsiteX1" fmla="*/ 865886 w 886371"/>
              <a:gd name="connsiteY1" fmla="*/ 47434 h 1571777"/>
              <a:gd name="connsiteX2" fmla="*/ 859028 w 886371"/>
              <a:gd name="connsiteY2" fmla="*/ 36652 h 1571777"/>
              <a:gd name="connsiteX3" fmla="*/ 856957 w 886371"/>
              <a:gd name="connsiteY3" fmla="*/ 33413 h 1571777"/>
              <a:gd name="connsiteX4" fmla="*/ 850303 w 886371"/>
              <a:gd name="connsiteY4" fmla="*/ 28435 h 1571777"/>
              <a:gd name="connsiteX5" fmla="*/ 850303 w 886371"/>
              <a:gd name="connsiteY5" fmla="*/ 64147 h 1571777"/>
              <a:gd name="connsiteX6" fmla="*/ 848080 w 886371"/>
              <a:gd name="connsiteY6" fmla="*/ 74841 h 1571777"/>
              <a:gd name="connsiteX7" fmla="*/ 842022 w 886371"/>
              <a:gd name="connsiteY7" fmla="*/ 83578 h 1571777"/>
              <a:gd name="connsiteX8" fmla="*/ 833043 w 886371"/>
              <a:gd name="connsiteY8" fmla="*/ 89471 h 1571777"/>
              <a:gd name="connsiteX9" fmla="*/ 822058 w 886371"/>
              <a:gd name="connsiteY9" fmla="*/ 91630 h 1571777"/>
              <a:gd name="connsiteX10" fmla="*/ 811060 w 886371"/>
              <a:gd name="connsiteY10" fmla="*/ 89471 h 1571777"/>
              <a:gd name="connsiteX11" fmla="*/ 802081 w 886371"/>
              <a:gd name="connsiteY11" fmla="*/ 83578 h 1571777"/>
              <a:gd name="connsiteX12" fmla="*/ 796023 w 886371"/>
              <a:gd name="connsiteY12" fmla="*/ 74841 h 1571777"/>
              <a:gd name="connsiteX13" fmla="*/ 795705 w 886371"/>
              <a:gd name="connsiteY13" fmla="*/ 73304 h 1571777"/>
              <a:gd name="connsiteX14" fmla="*/ 794626 w 886371"/>
              <a:gd name="connsiteY14" fmla="*/ 68097 h 1571777"/>
              <a:gd name="connsiteX15" fmla="*/ 822058 w 886371"/>
              <a:gd name="connsiteY15" fmla="*/ 36652 h 1571777"/>
              <a:gd name="connsiteX16" fmla="*/ 833043 w 886371"/>
              <a:gd name="connsiteY16" fmla="*/ 38811 h 1571777"/>
              <a:gd name="connsiteX17" fmla="*/ 842035 w 886371"/>
              <a:gd name="connsiteY17" fmla="*/ 44729 h 1571777"/>
              <a:gd name="connsiteX18" fmla="*/ 848080 w 886371"/>
              <a:gd name="connsiteY18" fmla="*/ 53454 h 1571777"/>
              <a:gd name="connsiteX19" fmla="*/ 850303 w 886371"/>
              <a:gd name="connsiteY19" fmla="*/ 64147 h 1571777"/>
              <a:gd name="connsiteX20" fmla="*/ 850303 w 886371"/>
              <a:gd name="connsiteY20" fmla="*/ 28435 h 1571777"/>
              <a:gd name="connsiteX21" fmla="*/ 843534 w 886371"/>
              <a:gd name="connsiteY21" fmla="*/ 23368 h 1571777"/>
              <a:gd name="connsiteX22" fmla="*/ 826770 w 886371"/>
              <a:gd name="connsiteY22" fmla="*/ 18554 h 1571777"/>
              <a:gd name="connsiteX23" fmla="*/ 809358 w 886371"/>
              <a:gd name="connsiteY23" fmla="*/ 20015 h 1571777"/>
              <a:gd name="connsiteX24" fmla="*/ 794143 w 886371"/>
              <a:gd name="connsiteY24" fmla="*/ 27241 h 1571777"/>
              <a:gd name="connsiteX25" fmla="*/ 782523 w 886371"/>
              <a:gd name="connsiteY25" fmla="*/ 39230 h 1571777"/>
              <a:gd name="connsiteX26" fmla="*/ 775919 w 886371"/>
              <a:gd name="connsiteY26" fmla="*/ 54978 h 1571777"/>
              <a:gd name="connsiteX27" fmla="*/ 726782 w 886371"/>
              <a:gd name="connsiteY27" fmla="*/ 54991 h 1571777"/>
              <a:gd name="connsiteX28" fmla="*/ 722033 w 886371"/>
              <a:gd name="connsiteY28" fmla="*/ 56908 h 1571777"/>
              <a:gd name="connsiteX29" fmla="*/ 710514 w 886371"/>
              <a:gd name="connsiteY29" fmla="*/ 68097 h 1571777"/>
              <a:gd name="connsiteX30" fmla="*/ 703846 w 886371"/>
              <a:gd name="connsiteY30" fmla="*/ 65722 h 1571777"/>
              <a:gd name="connsiteX31" fmla="*/ 697090 w 886371"/>
              <a:gd name="connsiteY31" fmla="*/ 63703 h 1571777"/>
              <a:gd name="connsiteX32" fmla="*/ 690232 w 886371"/>
              <a:gd name="connsiteY32" fmla="*/ 62039 h 1571777"/>
              <a:gd name="connsiteX33" fmla="*/ 690232 w 886371"/>
              <a:gd name="connsiteY33" fmla="*/ 18326 h 1571777"/>
              <a:gd name="connsiteX34" fmla="*/ 688746 w 886371"/>
              <a:gd name="connsiteY34" fmla="*/ 11201 h 1571777"/>
              <a:gd name="connsiteX35" fmla="*/ 684707 w 886371"/>
              <a:gd name="connsiteY35" fmla="*/ 5384 h 1571777"/>
              <a:gd name="connsiteX36" fmla="*/ 678726 w 886371"/>
              <a:gd name="connsiteY36" fmla="*/ 1447 h 1571777"/>
              <a:gd name="connsiteX37" fmla="*/ 671398 w 886371"/>
              <a:gd name="connsiteY37" fmla="*/ 0 h 1571777"/>
              <a:gd name="connsiteX38" fmla="*/ 596087 w 886371"/>
              <a:gd name="connsiteY38" fmla="*/ 0 h 1571777"/>
              <a:gd name="connsiteX39" fmla="*/ 588759 w 886371"/>
              <a:gd name="connsiteY39" fmla="*/ 1447 h 1571777"/>
              <a:gd name="connsiteX40" fmla="*/ 582777 w 886371"/>
              <a:gd name="connsiteY40" fmla="*/ 5384 h 1571777"/>
              <a:gd name="connsiteX41" fmla="*/ 578751 w 886371"/>
              <a:gd name="connsiteY41" fmla="*/ 11201 h 1571777"/>
              <a:gd name="connsiteX42" fmla="*/ 577253 w 886371"/>
              <a:gd name="connsiteY42" fmla="*/ 18326 h 1571777"/>
              <a:gd name="connsiteX43" fmla="*/ 577253 w 886371"/>
              <a:gd name="connsiteY43" fmla="*/ 62039 h 1571777"/>
              <a:gd name="connsiteX44" fmla="*/ 562063 w 886371"/>
              <a:gd name="connsiteY44" fmla="*/ 66357 h 1571777"/>
              <a:gd name="connsiteX45" fmla="*/ 547243 w 886371"/>
              <a:gd name="connsiteY45" fmla="*/ 71729 h 1571777"/>
              <a:gd name="connsiteX46" fmla="*/ 532866 w 886371"/>
              <a:gd name="connsiteY46" fmla="*/ 78117 h 1571777"/>
              <a:gd name="connsiteX47" fmla="*/ 518972 w 886371"/>
              <a:gd name="connsiteY47" fmla="*/ 85496 h 1571777"/>
              <a:gd name="connsiteX48" fmla="*/ 487426 w 886371"/>
              <a:gd name="connsiteY48" fmla="*/ 54711 h 1571777"/>
              <a:gd name="connsiteX49" fmla="*/ 483895 w 886371"/>
              <a:gd name="connsiteY49" fmla="*/ 51206 h 1571777"/>
              <a:gd name="connsiteX50" fmla="*/ 479069 w 886371"/>
              <a:gd name="connsiteY50" fmla="*/ 49225 h 1571777"/>
              <a:gd name="connsiteX51" fmla="*/ 468985 w 886371"/>
              <a:gd name="connsiteY51" fmla="*/ 49187 h 1571777"/>
              <a:gd name="connsiteX52" fmla="*/ 464146 w 886371"/>
              <a:gd name="connsiteY52" fmla="*/ 51130 h 1571777"/>
              <a:gd name="connsiteX53" fmla="*/ 407492 w 886371"/>
              <a:gd name="connsiteY53" fmla="*/ 106299 h 1571777"/>
              <a:gd name="connsiteX54" fmla="*/ 403898 w 886371"/>
              <a:gd name="connsiteY54" fmla="*/ 109728 h 1571777"/>
              <a:gd name="connsiteX55" fmla="*/ 401853 w 886371"/>
              <a:gd name="connsiteY55" fmla="*/ 114427 h 1571777"/>
              <a:gd name="connsiteX56" fmla="*/ 401828 w 886371"/>
              <a:gd name="connsiteY56" fmla="*/ 124244 h 1571777"/>
              <a:gd name="connsiteX57" fmla="*/ 403821 w 886371"/>
              <a:gd name="connsiteY57" fmla="*/ 128955 h 1571777"/>
              <a:gd name="connsiteX58" fmla="*/ 439127 w 886371"/>
              <a:gd name="connsiteY58" fmla="*/ 163207 h 1571777"/>
              <a:gd name="connsiteX59" fmla="*/ 431546 w 886371"/>
              <a:gd name="connsiteY59" fmla="*/ 176720 h 1571777"/>
              <a:gd name="connsiteX60" fmla="*/ 424980 w 886371"/>
              <a:gd name="connsiteY60" fmla="*/ 190715 h 1571777"/>
              <a:gd name="connsiteX61" fmla="*/ 419468 w 886371"/>
              <a:gd name="connsiteY61" fmla="*/ 205143 h 1571777"/>
              <a:gd name="connsiteX62" fmla="*/ 415023 w 886371"/>
              <a:gd name="connsiteY62" fmla="*/ 219925 h 1571777"/>
              <a:gd name="connsiteX63" fmla="*/ 370116 w 886371"/>
              <a:gd name="connsiteY63" fmla="*/ 219925 h 1571777"/>
              <a:gd name="connsiteX64" fmla="*/ 362788 w 886371"/>
              <a:gd name="connsiteY64" fmla="*/ 221386 h 1571777"/>
              <a:gd name="connsiteX65" fmla="*/ 356806 w 886371"/>
              <a:gd name="connsiteY65" fmla="*/ 225310 h 1571777"/>
              <a:gd name="connsiteX66" fmla="*/ 352767 w 886371"/>
              <a:gd name="connsiteY66" fmla="*/ 231127 h 1571777"/>
              <a:gd name="connsiteX67" fmla="*/ 351282 w 886371"/>
              <a:gd name="connsiteY67" fmla="*/ 238252 h 1571777"/>
              <a:gd name="connsiteX68" fmla="*/ 351282 w 886371"/>
              <a:gd name="connsiteY68" fmla="*/ 311556 h 1571777"/>
              <a:gd name="connsiteX69" fmla="*/ 352767 w 886371"/>
              <a:gd name="connsiteY69" fmla="*/ 318681 h 1571777"/>
              <a:gd name="connsiteX70" fmla="*/ 356806 w 886371"/>
              <a:gd name="connsiteY70" fmla="*/ 324510 h 1571777"/>
              <a:gd name="connsiteX71" fmla="*/ 362788 w 886371"/>
              <a:gd name="connsiteY71" fmla="*/ 328434 h 1571777"/>
              <a:gd name="connsiteX72" fmla="*/ 370116 w 886371"/>
              <a:gd name="connsiteY72" fmla="*/ 329895 h 1571777"/>
              <a:gd name="connsiteX73" fmla="*/ 415023 w 886371"/>
              <a:gd name="connsiteY73" fmla="*/ 329895 h 1571777"/>
              <a:gd name="connsiteX74" fmla="*/ 419468 w 886371"/>
              <a:gd name="connsiteY74" fmla="*/ 344678 h 1571777"/>
              <a:gd name="connsiteX75" fmla="*/ 424980 w 886371"/>
              <a:gd name="connsiteY75" fmla="*/ 359092 h 1571777"/>
              <a:gd name="connsiteX76" fmla="*/ 431546 w 886371"/>
              <a:gd name="connsiteY76" fmla="*/ 373087 h 1571777"/>
              <a:gd name="connsiteX77" fmla="*/ 439127 w 886371"/>
              <a:gd name="connsiteY77" fmla="*/ 386613 h 1571777"/>
              <a:gd name="connsiteX78" fmla="*/ 407492 w 886371"/>
              <a:gd name="connsiteY78" fmla="*/ 417309 h 1571777"/>
              <a:gd name="connsiteX79" fmla="*/ 403898 w 886371"/>
              <a:gd name="connsiteY79" fmla="*/ 420751 h 1571777"/>
              <a:gd name="connsiteX80" fmla="*/ 401853 w 886371"/>
              <a:gd name="connsiteY80" fmla="*/ 425437 h 1571777"/>
              <a:gd name="connsiteX81" fmla="*/ 401828 w 886371"/>
              <a:gd name="connsiteY81" fmla="*/ 435254 h 1571777"/>
              <a:gd name="connsiteX82" fmla="*/ 403821 w 886371"/>
              <a:gd name="connsiteY82" fmla="*/ 439966 h 1571777"/>
              <a:gd name="connsiteX83" fmla="*/ 460502 w 886371"/>
              <a:gd name="connsiteY83" fmla="*/ 495109 h 1571777"/>
              <a:gd name="connsiteX84" fmla="*/ 464032 w 886371"/>
              <a:gd name="connsiteY84" fmla="*/ 498614 h 1571777"/>
              <a:gd name="connsiteX85" fmla="*/ 468858 w 886371"/>
              <a:gd name="connsiteY85" fmla="*/ 500595 h 1571777"/>
              <a:gd name="connsiteX86" fmla="*/ 478942 w 886371"/>
              <a:gd name="connsiteY86" fmla="*/ 500621 h 1571777"/>
              <a:gd name="connsiteX87" fmla="*/ 483781 w 886371"/>
              <a:gd name="connsiteY87" fmla="*/ 498678 h 1571777"/>
              <a:gd name="connsiteX88" fmla="*/ 518972 w 886371"/>
              <a:gd name="connsiteY88" fmla="*/ 464324 h 1571777"/>
              <a:gd name="connsiteX89" fmla="*/ 532866 w 886371"/>
              <a:gd name="connsiteY89" fmla="*/ 471703 h 1571777"/>
              <a:gd name="connsiteX90" fmla="*/ 547243 w 886371"/>
              <a:gd name="connsiteY90" fmla="*/ 478091 h 1571777"/>
              <a:gd name="connsiteX91" fmla="*/ 562063 w 886371"/>
              <a:gd name="connsiteY91" fmla="*/ 483463 h 1571777"/>
              <a:gd name="connsiteX92" fmla="*/ 577253 w 886371"/>
              <a:gd name="connsiteY92" fmla="*/ 487781 h 1571777"/>
              <a:gd name="connsiteX93" fmla="*/ 577253 w 886371"/>
              <a:gd name="connsiteY93" fmla="*/ 531495 h 1571777"/>
              <a:gd name="connsiteX94" fmla="*/ 578751 w 886371"/>
              <a:gd name="connsiteY94" fmla="*/ 538619 h 1571777"/>
              <a:gd name="connsiteX95" fmla="*/ 582777 w 886371"/>
              <a:gd name="connsiteY95" fmla="*/ 544436 h 1571777"/>
              <a:gd name="connsiteX96" fmla="*/ 588759 w 886371"/>
              <a:gd name="connsiteY96" fmla="*/ 548360 h 1571777"/>
              <a:gd name="connsiteX97" fmla="*/ 596087 w 886371"/>
              <a:gd name="connsiteY97" fmla="*/ 549821 h 1571777"/>
              <a:gd name="connsiteX98" fmla="*/ 671398 w 886371"/>
              <a:gd name="connsiteY98" fmla="*/ 549821 h 1571777"/>
              <a:gd name="connsiteX99" fmla="*/ 678726 w 886371"/>
              <a:gd name="connsiteY99" fmla="*/ 548360 h 1571777"/>
              <a:gd name="connsiteX100" fmla="*/ 684707 w 886371"/>
              <a:gd name="connsiteY100" fmla="*/ 544436 h 1571777"/>
              <a:gd name="connsiteX101" fmla="*/ 688746 w 886371"/>
              <a:gd name="connsiteY101" fmla="*/ 538619 h 1571777"/>
              <a:gd name="connsiteX102" fmla="*/ 690232 w 886371"/>
              <a:gd name="connsiteY102" fmla="*/ 531495 h 1571777"/>
              <a:gd name="connsiteX103" fmla="*/ 690232 w 886371"/>
              <a:gd name="connsiteY103" fmla="*/ 487781 h 1571777"/>
              <a:gd name="connsiteX104" fmla="*/ 697090 w 886371"/>
              <a:gd name="connsiteY104" fmla="*/ 486105 h 1571777"/>
              <a:gd name="connsiteX105" fmla="*/ 703846 w 886371"/>
              <a:gd name="connsiteY105" fmla="*/ 484085 h 1571777"/>
              <a:gd name="connsiteX106" fmla="*/ 710526 w 886371"/>
              <a:gd name="connsiteY106" fmla="*/ 481711 h 1571777"/>
              <a:gd name="connsiteX107" fmla="*/ 722020 w 886371"/>
              <a:gd name="connsiteY107" fmla="*/ 492899 h 1571777"/>
              <a:gd name="connsiteX108" fmla="*/ 726782 w 886371"/>
              <a:gd name="connsiteY108" fmla="*/ 494830 h 1571777"/>
              <a:gd name="connsiteX109" fmla="*/ 731761 w 886371"/>
              <a:gd name="connsiteY109" fmla="*/ 494842 h 1571777"/>
              <a:gd name="connsiteX110" fmla="*/ 775919 w 886371"/>
              <a:gd name="connsiteY110" fmla="*/ 494842 h 1571777"/>
              <a:gd name="connsiteX111" fmla="*/ 782739 w 886371"/>
              <a:gd name="connsiteY111" fmla="*/ 510921 h 1571777"/>
              <a:gd name="connsiteX112" fmla="*/ 794778 w 886371"/>
              <a:gd name="connsiteY112" fmla="*/ 523024 h 1571777"/>
              <a:gd name="connsiteX113" fmla="*/ 810488 w 886371"/>
              <a:gd name="connsiteY113" fmla="*/ 530098 h 1571777"/>
              <a:gd name="connsiteX114" fmla="*/ 828344 w 886371"/>
              <a:gd name="connsiteY114" fmla="*/ 531075 h 1571777"/>
              <a:gd name="connsiteX115" fmla="*/ 845286 w 886371"/>
              <a:gd name="connsiteY115" fmla="*/ 525526 h 1571777"/>
              <a:gd name="connsiteX116" fmla="*/ 858507 w 886371"/>
              <a:gd name="connsiteY116" fmla="*/ 514654 h 1571777"/>
              <a:gd name="connsiteX117" fmla="*/ 859345 w 886371"/>
              <a:gd name="connsiteY117" fmla="*/ 513168 h 1571777"/>
              <a:gd name="connsiteX118" fmla="*/ 866813 w 886371"/>
              <a:gd name="connsiteY118" fmla="*/ 499872 h 1571777"/>
              <a:gd name="connsiteX119" fmla="*/ 869010 w 886371"/>
              <a:gd name="connsiteY119" fmla="*/ 482600 h 1571777"/>
              <a:gd name="connsiteX120" fmla="*/ 864463 w 886371"/>
              <a:gd name="connsiteY120" fmla="*/ 465772 h 1571777"/>
              <a:gd name="connsiteX121" fmla="*/ 858723 w 886371"/>
              <a:gd name="connsiteY121" fmla="*/ 458177 h 1571777"/>
              <a:gd name="connsiteX122" fmla="*/ 854202 w 886371"/>
              <a:gd name="connsiteY122" fmla="*/ 452208 h 1571777"/>
              <a:gd name="connsiteX123" fmla="*/ 850303 w 886371"/>
              <a:gd name="connsiteY123" fmla="*/ 449795 h 1571777"/>
              <a:gd name="connsiteX124" fmla="*/ 850303 w 886371"/>
              <a:gd name="connsiteY124" fmla="*/ 485673 h 1571777"/>
              <a:gd name="connsiteX125" fmla="*/ 848042 w 886371"/>
              <a:gd name="connsiteY125" fmla="*/ 496379 h 1571777"/>
              <a:gd name="connsiteX126" fmla="*/ 841997 w 886371"/>
              <a:gd name="connsiteY126" fmla="*/ 505091 h 1571777"/>
              <a:gd name="connsiteX127" fmla="*/ 833031 w 886371"/>
              <a:gd name="connsiteY127" fmla="*/ 510984 h 1571777"/>
              <a:gd name="connsiteX128" fmla="*/ 822058 w 886371"/>
              <a:gd name="connsiteY128" fmla="*/ 513168 h 1571777"/>
              <a:gd name="connsiteX129" fmla="*/ 811060 w 886371"/>
              <a:gd name="connsiteY129" fmla="*/ 511009 h 1571777"/>
              <a:gd name="connsiteX130" fmla="*/ 802055 w 886371"/>
              <a:gd name="connsiteY130" fmla="*/ 505091 h 1571777"/>
              <a:gd name="connsiteX131" fmla="*/ 796023 w 886371"/>
              <a:gd name="connsiteY131" fmla="*/ 496354 h 1571777"/>
              <a:gd name="connsiteX132" fmla="*/ 793800 w 886371"/>
              <a:gd name="connsiteY132" fmla="*/ 485673 h 1571777"/>
              <a:gd name="connsiteX133" fmla="*/ 794626 w 886371"/>
              <a:gd name="connsiteY133" fmla="*/ 481711 h 1571777"/>
              <a:gd name="connsiteX134" fmla="*/ 795705 w 886371"/>
              <a:gd name="connsiteY134" fmla="*/ 476542 h 1571777"/>
              <a:gd name="connsiteX135" fmla="*/ 796023 w 886371"/>
              <a:gd name="connsiteY135" fmla="*/ 474967 h 1571777"/>
              <a:gd name="connsiteX136" fmla="*/ 802081 w 886371"/>
              <a:gd name="connsiteY136" fmla="*/ 466229 h 1571777"/>
              <a:gd name="connsiteX137" fmla="*/ 811060 w 886371"/>
              <a:gd name="connsiteY137" fmla="*/ 460349 h 1571777"/>
              <a:gd name="connsiteX138" fmla="*/ 822058 w 886371"/>
              <a:gd name="connsiteY138" fmla="*/ 458177 h 1571777"/>
              <a:gd name="connsiteX139" fmla="*/ 833043 w 886371"/>
              <a:gd name="connsiteY139" fmla="*/ 460349 h 1571777"/>
              <a:gd name="connsiteX140" fmla="*/ 842022 w 886371"/>
              <a:gd name="connsiteY140" fmla="*/ 466229 h 1571777"/>
              <a:gd name="connsiteX141" fmla="*/ 848080 w 886371"/>
              <a:gd name="connsiteY141" fmla="*/ 474967 h 1571777"/>
              <a:gd name="connsiteX142" fmla="*/ 850303 w 886371"/>
              <a:gd name="connsiteY142" fmla="*/ 485673 h 1571777"/>
              <a:gd name="connsiteX143" fmla="*/ 850303 w 886371"/>
              <a:gd name="connsiteY143" fmla="*/ 449795 h 1571777"/>
              <a:gd name="connsiteX144" fmla="*/ 839609 w 886371"/>
              <a:gd name="connsiteY144" fmla="*/ 443153 h 1571777"/>
              <a:gd name="connsiteX145" fmla="*/ 822058 w 886371"/>
              <a:gd name="connsiteY145" fmla="*/ 439851 h 1571777"/>
              <a:gd name="connsiteX146" fmla="*/ 806030 w 886371"/>
              <a:gd name="connsiteY146" fmla="*/ 442582 h 1571777"/>
              <a:gd name="connsiteX147" fmla="*/ 792276 w 886371"/>
              <a:gd name="connsiteY147" fmla="*/ 450176 h 1571777"/>
              <a:gd name="connsiteX148" fmla="*/ 781862 w 886371"/>
              <a:gd name="connsiteY148" fmla="*/ 461784 h 1571777"/>
              <a:gd name="connsiteX149" fmla="*/ 775919 w 886371"/>
              <a:gd name="connsiteY149" fmla="*/ 476516 h 1571777"/>
              <a:gd name="connsiteX150" fmla="*/ 731824 w 886371"/>
              <a:gd name="connsiteY150" fmla="*/ 476542 h 1571777"/>
              <a:gd name="connsiteX151" fmla="*/ 719620 w 886371"/>
              <a:gd name="connsiteY151" fmla="*/ 464642 h 1571777"/>
              <a:gd name="connsiteX152" fmla="*/ 719328 w 886371"/>
              <a:gd name="connsiteY152" fmla="*/ 464324 h 1571777"/>
              <a:gd name="connsiteX153" fmla="*/ 711987 w 886371"/>
              <a:gd name="connsiteY153" fmla="*/ 457212 h 1571777"/>
              <a:gd name="connsiteX154" fmla="*/ 700684 w 886371"/>
              <a:gd name="connsiteY154" fmla="*/ 446265 h 1571777"/>
              <a:gd name="connsiteX155" fmla="*/ 657529 w 886371"/>
              <a:gd name="connsiteY155" fmla="*/ 456780 h 1571777"/>
              <a:gd name="connsiteX156" fmla="*/ 613930 w 886371"/>
              <a:gd name="connsiteY156" fmla="*/ 457212 h 1571777"/>
              <a:gd name="connsiteX157" fmla="*/ 571639 w 886371"/>
              <a:gd name="connsiteY157" fmla="*/ 447967 h 1571777"/>
              <a:gd name="connsiteX158" fmla="*/ 532409 w 886371"/>
              <a:gd name="connsiteY158" fmla="*/ 429437 h 1571777"/>
              <a:gd name="connsiteX159" fmla="*/ 498017 w 886371"/>
              <a:gd name="connsiteY159" fmla="*/ 401980 h 1571777"/>
              <a:gd name="connsiteX160" fmla="*/ 465912 w 886371"/>
              <a:gd name="connsiteY160" fmla="*/ 358076 h 1571777"/>
              <a:gd name="connsiteX161" fmla="*/ 448538 w 886371"/>
              <a:gd name="connsiteY161" fmla="*/ 308051 h 1571777"/>
              <a:gd name="connsiteX162" fmla="*/ 446519 w 886371"/>
              <a:gd name="connsiteY162" fmla="*/ 255282 h 1571777"/>
              <a:gd name="connsiteX163" fmla="*/ 460489 w 886371"/>
              <a:gd name="connsiteY163" fmla="*/ 203149 h 1571777"/>
              <a:gd name="connsiteX164" fmla="*/ 482612 w 886371"/>
              <a:gd name="connsiteY164" fmla="*/ 165582 h 1571777"/>
              <a:gd name="connsiteX165" fmla="*/ 512495 w 886371"/>
              <a:gd name="connsiteY165" fmla="*/ 134683 h 1571777"/>
              <a:gd name="connsiteX166" fmla="*/ 548652 w 886371"/>
              <a:gd name="connsiteY166" fmla="*/ 111417 h 1571777"/>
              <a:gd name="connsiteX167" fmla="*/ 589572 w 886371"/>
              <a:gd name="connsiteY167" fmla="*/ 96748 h 1571777"/>
              <a:gd name="connsiteX168" fmla="*/ 633742 w 886371"/>
              <a:gd name="connsiteY168" fmla="*/ 91630 h 1571777"/>
              <a:gd name="connsiteX169" fmla="*/ 650849 w 886371"/>
              <a:gd name="connsiteY169" fmla="*/ 92379 h 1571777"/>
              <a:gd name="connsiteX170" fmla="*/ 667778 w 886371"/>
              <a:gd name="connsiteY170" fmla="*/ 94640 h 1571777"/>
              <a:gd name="connsiteX171" fmla="*/ 684428 w 886371"/>
              <a:gd name="connsiteY171" fmla="*/ 98399 h 1571777"/>
              <a:gd name="connsiteX172" fmla="*/ 700684 w 886371"/>
              <a:gd name="connsiteY172" fmla="*/ 103632 h 1571777"/>
              <a:gd name="connsiteX173" fmla="*/ 713016 w 886371"/>
              <a:gd name="connsiteY173" fmla="*/ 91630 h 1571777"/>
              <a:gd name="connsiteX174" fmla="*/ 719328 w 886371"/>
              <a:gd name="connsiteY174" fmla="*/ 85496 h 1571777"/>
              <a:gd name="connsiteX175" fmla="*/ 719582 w 886371"/>
              <a:gd name="connsiteY175" fmla="*/ 85242 h 1571777"/>
              <a:gd name="connsiteX176" fmla="*/ 731761 w 886371"/>
              <a:gd name="connsiteY176" fmla="*/ 73304 h 1571777"/>
              <a:gd name="connsiteX177" fmla="*/ 775919 w 886371"/>
              <a:gd name="connsiteY177" fmla="*/ 73304 h 1571777"/>
              <a:gd name="connsiteX178" fmla="*/ 782523 w 886371"/>
              <a:gd name="connsiteY178" fmla="*/ 89052 h 1571777"/>
              <a:gd name="connsiteX179" fmla="*/ 794143 w 886371"/>
              <a:gd name="connsiteY179" fmla="*/ 101041 h 1571777"/>
              <a:gd name="connsiteX180" fmla="*/ 809358 w 886371"/>
              <a:gd name="connsiteY180" fmla="*/ 108280 h 1571777"/>
              <a:gd name="connsiteX181" fmla="*/ 826770 w 886371"/>
              <a:gd name="connsiteY181" fmla="*/ 109728 h 1571777"/>
              <a:gd name="connsiteX182" fmla="*/ 843534 w 886371"/>
              <a:gd name="connsiteY182" fmla="*/ 104914 h 1571777"/>
              <a:gd name="connsiteX183" fmla="*/ 856957 w 886371"/>
              <a:gd name="connsiteY183" fmla="*/ 94869 h 1571777"/>
              <a:gd name="connsiteX184" fmla="*/ 859028 w 886371"/>
              <a:gd name="connsiteY184" fmla="*/ 91630 h 1571777"/>
              <a:gd name="connsiteX185" fmla="*/ 865886 w 886371"/>
              <a:gd name="connsiteY185" fmla="*/ 80860 h 1571777"/>
              <a:gd name="connsiteX186" fmla="*/ 869124 w 886371"/>
              <a:gd name="connsiteY186" fmla="*/ 64147 h 1571777"/>
              <a:gd name="connsiteX0" fmla="*/ 886371 w 886371"/>
              <a:gd name="connsiteY0" fmla="*/ 272211 h 1571777"/>
              <a:gd name="connsiteX1" fmla="*/ 881824 w 886371"/>
              <a:gd name="connsiteY1" fmla="*/ 255701 h 1571777"/>
              <a:gd name="connsiteX2" fmla="*/ 876223 w 886371"/>
              <a:gd name="connsiteY2" fmla="*/ 248081 h 1571777"/>
              <a:gd name="connsiteX3" fmla="*/ 871562 w 886371"/>
              <a:gd name="connsiteY3" fmla="*/ 241731 h 1571777"/>
              <a:gd name="connsiteX4" fmla="*/ 867651 w 886371"/>
              <a:gd name="connsiteY4" fmla="*/ 239356 h 1571777"/>
              <a:gd name="connsiteX5" fmla="*/ 867651 w 886371"/>
              <a:gd name="connsiteY5" fmla="*/ 276021 h 1571777"/>
              <a:gd name="connsiteX6" fmla="*/ 865416 w 886371"/>
              <a:gd name="connsiteY6" fmla="*/ 286181 h 1571777"/>
              <a:gd name="connsiteX7" fmla="*/ 859358 w 886371"/>
              <a:gd name="connsiteY7" fmla="*/ 295071 h 1571777"/>
              <a:gd name="connsiteX8" fmla="*/ 850392 w 886371"/>
              <a:gd name="connsiteY8" fmla="*/ 301421 h 1571777"/>
              <a:gd name="connsiteX9" fmla="*/ 839419 w 886371"/>
              <a:gd name="connsiteY9" fmla="*/ 302691 h 1571777"/>
              <a:gd name="connsiteX10" fmla="*/ 828421 w 886371"/>
              <a:gd name="connsiteY10" fmla="*/ 301421 h 1571777"/>
              <a:gd name="connsiteX11" fmla="*/ 819442 w 886371"/>
              <a:gd name="connsiteY11" fmla="*/ 295071 h 1571777"/>
              <a:gd name="connsiteX12" fmla="*/ 813384 w 886371"/>
              <a:gd name="connsiteY12" fmla="*/ 286181 h 1571777"/>
              <a:gd name="connsiteX13" fmla="*/ 813104 w 886371"/>
              <a:gd name="connsiteY13" fmla="*/ 284911 h 1571777"/>
              <a:gd name="connsiteX14" fmla="*/ 811161 w 886371"/>
              <a:gd name="connsiteY14" fmla="*/ 276021 h 1571777"/>
              <a:gd name="connsiteX15" fmla="*/ 813142 w 886371"/>
              <a:gd name="connsiteY15" fmla="*/ 265861 h 1571777"/>
              <a:gd name="connsiteX16" fmla="*/ 813384 w 886371"/>
              <a:gd name="connsiteY16" fmla="*/ 264591 h 1571777"/>
              <a:gd name="connsiteX17" fmla="*/ 819442 w 886371"/>
              <a:gd name="connsiteY17" fmla="*/ 255701 h 1571777"/>
              <a:gd name="connsiteX18" fmla="*/ 828421 w 886371"/>
              <a:gd name="connsiteY18" fmla="*/ 250621 h 1571777"/>
              <a:gd name="connsiteX19" fmla="*/ 839419 w 886371"/>
              <a:gd name="connsiteY19" fmla="*/ 248081 h 1571777"/>
              <a:gd name="connsiteX20" fmla="*/ 850404 w 886371"/>
              <a:gd name="connsiteY20" fmla="*/ 250621 h 1571777"/>
              <a:gd name="connsiteX21" fmla="*/ 859383 w 886371"/>
              <a:gd name="connsiteY21" fmla="*/ 255701 h 1571777"/>
              <a:gd name="connsiteX22" fmla="*/ 865441 w 886371"/>
              <a:gd name="connsiteY22" fmla="*/ 264591 h 1571777"/>
              <a:gd name="connsiteX23" fmla="*/ 867651 w 886371"/>
              <a:gd name="connsiteY23" fmla="*/ 276021 h 1571777"/>
              <a:gd name="connsiteX24" fmla="*/ 867651 w 886371"/>
              <a:gd name="connsiteY24" fmla="*/ 239356 h 1571777"/>
              <a:gd name="connsiteX25" fmla="*/ 856970 w 886371"/>
              <a:gd name="connsiteY25" fmla="*/ 232841 h 1571777"/>
              <a:gd name="connsiteX26" fmla="*/ 839419 w 886371"/>
              <a:gd name="connsiteY26" fmla="*/ 230301 h 1571777"/>
              <a:gd name="connsiteX27" fmla="*/ 823391 w 886371"/>
              <a:gd name="connsiteY27" fmla="*/ 232841 h 1571777"/>
              <a:gd name="connsiteX28" fmla="*/ 809637 w 886371"/>
              <a:gd name="connsiteY28" fmla="*/ 240461 h 1571777"/>
              <a:gd name="connsiteX29" fmla="*/ 799223 w 886371"/>
              <a:gd name="connsiteY29" fmla="*/ 251891 h 1571777"/>
              <a:gd name="connsiteX30" fmla="*/ 793280 w 886371"/>
              <a:gd name="connsiteY30" fmla="*/ 265861 h 1571777"/>
              <a:gd name="connsiteX31" fmla="*/ 678408 w 886371"/>
              <a:gd name="connsiteY31" fmla="*/ 265861 h 1571777"/>
              <a:gd name="connsiteX32" fmla="*/ 662584 w 886371"/>
              <a:gd name="connsiteY32" fmla="*/ 240461 h 1571777"/>
              <a:gd name="connsiteX33" fmla="*/ 694410 w 886371"/>
              <a:gd name="connsiteY33" fmla="*/ 183311 h 1571777"/>
              <a:gd name="connsiteX34" fmla="*/ 727367 w 886371"/>
              <a:gd name="connsiteY34" fmla="*/ 183311 h 1571777"/>
              <a:gd name="connsiteX35" fmla="*/ 733971 w 886371"/>
              <a:gd name="connsiteY35" fmla="*/ 199821 h 1571777"/>
              <a:gd name="connsiteX36" fmla="*/ 745591 w 886371"/>
              <a:gd name="connsiteY36" fmla="*/ 211251 h 1571777"/>
              <a:gd name="connsiteX37" fmla="*/ 760818 w 886371"/>
              <a:gd name="connsiteY37" fmla="*/ 218871 h 1571777"/>
              <a:gd name="connsiteX38" fmla="*/ 778230 w 886371"/>
              <a:gd name="connsiteY38" fmla="*/ 220141 h 1571777"/>
              <a:gd name="connsiteX39" fmla="*/ 794994 w 886371"/>
              <a:gd name="connsiteY39" fmla="*/ 215061 h 1571777"/>
              <a:gd name="connsiteX40" fmla="*/ 808418 w 886371"/>
              <a:gd name="connsiteY40" fmla="*/ 204901 h 1571777"/>
              <a:gd name="connsiteX41" fmla="*/ 810044 w 886371"/>
              <a:gd name="connsiteY41" fmla="*/ 202361 h 1571777"/>
              <a:gd name="connsiteX42" fmla="*/ 817333 w 886371"/>
              <a:gd name="connsiteY42" fmla="*/ 190931 h 1571777"/>
              <a:gd name="connsiteX43" fmla="*/ 820572 w 886371"/>
              <a:gd name="connsiteY43" fmla="*/ 174421 h 1571777"/>
              <a:gd name="connsiteX44" fmla="*/ 817333 w 886371"/>
              <a:gd name="connsiteY44" fmla="*/ 157911 h 1571777"/>
              <a:gd name="connsiteX45" fmla="*/ 810844 w 886371"/>
              <a:gd name="connsiteY45" fmla="*/ 147751 h 1571777"/>
              <a:gd name="connsiteX46" fmla="*/ 808418 w 886371"/>
              <a:gd name="connsiteY46" fmla="*/ 143941 h 1571777"/>
              <a:gd name="connsiteX47" fmla="*/ 801751 w 886371"/>
              <a:gd name="connsiteY47" fmla="*/ 138899 h 1571777"/>
              <a:gd name="connsiteX48" fmla="*/ 801751 w 886371"/>
              <a:gd name="connsiteY48" fmla="*/ 174421 h 1571777"/>
              <a:gd name="connsiteX49" fmla="*/ 799528 w 886371"/>
              <a:gd name="connsiteY49" fmla="*/ 185851 h 1571777"/>
              <a:gd name="connsiteX50" fmla="*/ 793483 w 886371"/>
              <a:gd name="connsiteY50" fmla="*/ 194741 h 1571777"/>
              <a:gd name="connsiteX51" fmla="*/ 784504 w 886371"/>
              <a:gd name="connsiteY51" fmla="*/ 199821 h 1571777"/>
              <a:gd name="connsiteX52" fmla="*/ 773506 w 886371"/>
              <a:gd name="connsiteY52" fmla="*/ 202361 h 1571777"/>
              <a:gd name="connsiteX53" fmla="*/ 762508 w 886371"/>
              <a:gd name="connsiteY53" fmla="*/ 199821 h 1571777"/>
              <a:gd name="connsiteX54" fmla="*/ 753529 w 886371"/>
              <a:gd name="connsiteY54" fmla="*/ 194741 h 1571777"/>
              <a:gd name="connsiteX55" fmla="*/ 747471 w 886371"/>
              <a:gd name="connsiteY55" fmla="*/ 185851 h 1571777"/>
              <a:gd name="connsiteX56" fmla="*/ 746988 w 886371"/>
              <a:gd name="connsiteY56" fmla="*/ 183311 h 1571777"/>
              <a:gd name="connsiteX57" fmla="*/ 745261 w 886371"/>
              <a:gd name="connsiteY57" fmla="*/ 174421 h 1571777"/>
              <a:gd name="connsiteX58" fmla="*/ 747217 w 886371"/>
              <a:gd name="connsiteY58" fmla="*/ 165531 h 1571777"/>
              <a:gd name="connsiteX59" fmla="*/ 747496 w 886371"/>
              <a:gd name="connsiteY59" fmla="*/ 164261 h 1571777"/>
              <a:gd name="connsiteX60" fmla="*/ 753554 w 886371"/>
              <a:gd name="connsiteY60" fmla="*/ 155371 h 1571777"/>
              <a:gd name="connsiteX61" fmla="*/ 762520 w 886371"/>
              <a:gd name="connsiteY61" fmla="*/ 149021 h 1571777"/>
              <a:gd name="connsiteX62" fmla="*/ 773506 w 886371"/>
              <a:gd name="connsiteY62" fmla="*/ 147751 h 1571777"/>
              <a:gd name="connsiteX63" fmla="*/ 784504 w 886371"/>
              <a:gd name="connsiteY63" fmla="*/ 149021 h 1571777"/>
              <a:gd name="connsiteX64" fmla="*/ 793483 w 886371"/>
              <a:gd name="connsiteY64" fmla="*/ 155371 h 1571777"/>
              <a:gd name="connsiteX65" fmla="*/ 799528 w 886371"/>
              <a:gd name="connsiteY65" fmla="*/ 164261 h 1571777"/>
              <a:gd name="connsiteX66" fmla="*/ 801751 w 886371"/>
              <a:gd name="connsiteY66" fmla="*/ 174421 h 1571777"/>
              <a:gd name="connsiteX67" fmla="*/ 801751 w 886371"/>
              <a:gd name="connsiteY67" fmla="*/ 138899 h 1571777"/>
              <a:gd name="connsiteX68" fmla="*/ 794994 w 886371"/>
              <a:gd name="connsiteY68" fmla="*/ 133781 h 1571777"/>
              <a:gd name="connsiteX69" fmla="*/ 778230 w 886371"/>
              <a:gd name="connsiteY69" fmla="*/ 128701 h 1571777"/>
              <a:gd name="connsiteX70" fmla="*/ 760818 w 886371"/>
              <a:gd name="connsiteY70" fmla="*/ 129971 h 1571777"/>
              <a:gd name="connsiteX71" fmla="*/ 745591 w 886371"/>
              <a:gd name="connsiteY71" fmla="*/ 137591 h 1571777"/>
              <a:gd name="connsiteX72" fmla="*/ 733971 w 886371"/>
              <a:gd name="connsiteY72" fmla="*/ 150291 h 1571777"/>
              <a:gd name="connsiteX73" fmla="*/ 727367 w 886371"/>
              <a:gd name="connsiteY73" fmla="*/ 165531 h 1571777"/>
              <a:gd name="connsiteX74" fmla="*/ 698182 w 886371"/>
              <a:gd name="connsiteY74" fmla="*/ 165531 h 1571777"/>
              <a:gd name="connsiteX75" fmla="*/ 698182 w 886371"/>
              <a:gd name="connsiteY75" fmla="*/ 123621 h 1571777"/>
              <a:gd name="connsiteX76" fmla="*/ 696620 w 886371"/>
              <a:gd name="connsiteY76" fmla="*/ 122351 h 1571777"/>
              <a:gd name="connsiteX77" fmla="*/ 693407 w 886371"/>
              <a:gd name="connsiteY77" fmla="*/ 122351 h 1571777"/>
              <a:gd name="connsiteX78" fmla="*/ 693000 w 886371"/>
              <a:gd name="connsiteY78" fmla="*/ 121081 h 1571777"/>
              <a:gd name="connsiteX79" fmla="*/ 692111 w 886371"/>
              <a:gd name="connsiteY79" fmla="*/ 121081 h 1571777"/>
              <a:gd name="connsiteX80" fmla="*/ 689991 w 886371"/>
              <a:gd name="connsiteY80" fmla="*/ 119811 h 1571777"/>
              <a:gd name="connsiteX81" fmla="*/ 687819 w 886371"/>
              <a:gd name="connsiteY81" fmla="*/ 119811 h 1571777"/>
              <a:gd name="connsiteX82" fmla="*/ 684060 w 886371"/>
              <a:gd name="connsiteY82" fmla="*/ 118541 h 1571777"/>
              <a:gd name="connsiteX83" fmla="*/ 682447 w 886371"/>
              <a:gd name="connsiteY83" fmla="*/ 118541 h 1571777"/>
              <a:gd name="connsiteX84" fmla="*/ 677240 w 886371"/>
              <a:gd name="connsiteY84" fmla="*/ 116001 h 1571777"/>
              <a:gd name="connsiteX85" fmla="*/ 673633 w 886371"/>
              <a:gd name="connsiteY85" fmla="*/ 116001 h 1571777"/>
              <a:gd name="connsiteX86" fmla="*/ 668324 w 886371"/>
              <a:gd name="connsiteY86" fmla="*/ 114731 h 1571777"/>
              <a:gd name="connsiteX87" fmla="*/ 666673 w 886371"/>
              <a:gd name="connsiteY87" fmla="*/ 113461 h 1571777"/>
              <a:gd name="connsiteX88" fmla="*/ 661162 w 886371"/>
              <a:gd name="connsiteY88" fmla="*/ 113461 h 1571777"/>
              <a:gd name="connsiteX89" fmla="*/ 660527 w 886371"/>
              <a:gd name="connsiteY89" fmla="*/ 113258 h 1571777"/>
              <a:gd name="connsiteX90" fmla="*/ 660527 w 886371"/>
              <a:gd name="connsiteY90" fmla="*/ 276021 h 1571777"/>
              <a:gd name="connsiteX91" fmla="*/ 659498 w 886371"/>
              <a:gd name="connsiteY91" fmla="*/ 282371 h 1571777"/>
              <a:gd name="connsiteX92" fmla="*/ 637019 w 886371"/>
              <a:gd name="connsiteY92" fmla="*/ 302691 h 1571777"/>
              <a:gd name="connsiteX93" fmla="*/ 632269 w 886371"/>
              <a:gd name="connsiteY93" fmla="*/ 302691 h 1571777"/>
              <a:gd name="connsiteX94" fmla="*/ 621284 w 886371"/>
              <a:gd name="connsiteY94" fmla="*/ 301421 h 1571777"/>
              <a:gd name="connsiteX95" fmla="*/ 612305 w 886371"/>
              <a:gd name="connsiteY95" fmla="*/ 295071 h 1571777"/>
              <a:gd name="connsiteX96" fmla="*/ 606247 w 886371"/>
              <a:gd name="connsiteY96" fmla="*/ 286181 h 1571777"/>
              <a:gd name="connsiteX97" fmla="*/ 604024 w 886371"/>
              <a:gd name="connsiteY97" fmla="*/ 276021 h 1571777"/>
              <a:gd name="connsiteX98" fmla="*/ 606247 w 886371"/>
              <a:gd name="connsiteY98" fmla="*/ 264591 h 1571777"/>
              <a:gd name="connsiteX99" fmla="*/ 612305 w 886371"/>
              <a:gd name="connsiteY99" fmla="*/ 255701 h 1571777"/>
              <a:gd name="connsiteX100" fmla="*/ 621284 w 886371"/>
              <a:gd name="connsiteY100" fmla="*/ 250621 h 1571777"/>
              <a:gd name="connsiteX101" fmla="*/ 632269 w 886371"/>
              <a:gd name="connsiteY101" fmla="*/ 248081 h 1571777"/>
              <a:gd name="connsiteX102" fmla="*/ 637019 w 886371"/>
              <a:gd name="connsiteY102" fmla="*/ 248081 h 1571777"/>
              <a:gd name="connsiteX103" fmla="*/ 660527 w 886371"/>
              <a:gd name="connsiteY103" fmla="*/ 276021 h 1571777"/>
              <a:gd name="connsiteX104" fmla="*/ 660527 w 886371"/>
              <a:gd name="connsiteY104" fmla="*/ 113258 h 1571777"/>
              <a:gd name="connsiteX105" fmla="*/ 657288 w 886371"/>
              <a:gd name="connsiteY105" fmla="*/ 112191 h 1571777"/>
              <a:gd name="connsiteX106" fmla="*/ 651852 w 886371"/>
              <a:gd name="connsiteY106" fmla="*/ 112191 h 1571777"/>
              <a:gd name="connsiteX107" fmla="*/ 650328 w 886371"/>
              <a:gd name="connsiteY107" fmla="*/ 110921 h 1571777"/>
              <a:gd name="connsiteX108" fmla="*/ 632269 w 886371"/>
              <a:gd name="connsiteY108" fmla="*/ 110921 h 1571777"/>
              <a:gd name="connsiteX109" fmla="*/ 603313 w 886371"/>
              <a:gd name="connsiteY109" fmla="*/ 113461 h 1571777"/>
              <a:gd name="connsiteX110" fmla="*/ 575411 w 886371"/>
              <a:gd name="connsiteY110" fmla="*/ 119811 h 1571777"/>
              <a:gd name="connsiteX111" fmla="*/ 566483 w 886371"/>
              <a:gd name="connsiteY111" fmla="*/ 123710 h 1571777"/>
              <a:gd name="connsiteX112" fmla="*/ 566483 w 886371"/>
              <a:gd name="connsiteY112" fmla="*/ 187121 h 1571777"/>
              <a:gd name="connsiteX113" fmla="*/ 564743 w 886371"/>
              <a:gd name="connsiteY113" fmla="*/ 189661 h 1571777"/>
              <a:gd name="connsiteX114" fmla="*/ 561848 w 886371"/>
              <a:gd name="connsiteY114" fmla="*/ 192201 h 1571777"/>
              <a:gd name="connsiteX115" fmla="*/ 544322 w 886371"/>
              <a:gd name="connsiteY115" fmla="*/ 206171 h 1571777"/>
              <a:gd name="connsiteX116" fmla="*/ 531063 w 886371"/>
              <a:gd name="connsiteY116" fmla="*/ 223951 h 1571777"/>
              <a:gd name="connsiteX117" fmla="*/ 522554 w 886371"/>
              <a:gd name="connsiteY117" fmla="*/ 244271 h 1571777"/>
              <a:gd name="connsiteX118" fmla="*/ 519290 w 886371"/>
              <a:gd name="connsiteY118" fmla="*/ 265861 h 1571777"/>
              <a:gd name="connsiteX119" fmla="*/ 519290 w 886371"/>
              <a:gd name="connsiteY119" fmla="*/ 270941 h 1571777"/>
              <a:gd name="connsiteX120" fmla="*/ 515073 w 886371"/>
              <a:gd name="connsiteY120" fmla="*/ 276021 h 1571777"/>
              <a:gd name="connsiteX121" fmla="*/ 504672 w 886371"/>
              <a:gd name="connsiteY121" fmla="*/ 276021 h 1571777"/>
              <a:gd name="connsiteX122" fmla="*/ 500456 w 886371"/>
              <a:gd name="connsiteY122" fmla="*/ 270941 h 1571777"/>
              <a:gd name="connsiteX123" fmla="*/ 500456 w 886371"/>
              <a:gd name="connsiteY123" fmla="*/ 265861 h 1571777"/>
              <a:gd name="connsiteX124" fmla="*/ 504393 w 886371"/>
              <a:gd name="connsiteY124" fmla="*/ 239191 h 1571777"/>
              <a:gd name="connsiteX125" fmla="*/ 514718 w 886371"/>
              <a:gd name="connsiteY125" fmla="*/ 215061 h 1571777"/>
              <a:gd name="connsiteX126" fmla="*/ 530847 w 886371"/>
              <a:gd name="connsiteY126" fmla="*/ 193471 h 1571777"/>
              <a:gd name="connsiteX127" fmla="*/ 552145 w 886371"/>
              <a:gd name="connsiteY127" fmla="*/ 175691 h 1571777"/>
              <a:gd name="connsiteX128" fmla="*/ 555040 w 886371"/>
              <a:gd name="connsiteY128" fmla="*/ 174421 h 1571777"/>
              <a:gd name="connsiteX129" fmla="*/ 558634 w 886371"/>
              <a:gd name="connsiteY129" fmla="*/ 174421 h 1571777"/>
              <a:gd name="connsiteX130" fmla="*/ 564527 w 886371"/>
              <a:gd name="connsiteY130" fmla="*/ 176961 h 1571777"/>
              <a:gd name="connsiteX131" fmla="*/ 566381 w 886371"/>
              <a:gd name="connsiteY131" fmla="*/ 180771 h 1571777"/>
              <a:gd name="connsiteX132" fmla="*/ 566483 w 886371"/>
              <a:gd name="connsiteY132" fmla="*/ 187121 h 1571777"/>
              <a:gd name="connsiteX133" fmla="*/ 566483 w 886371"/>
              <a:gd name="connsiteY133" fmla="*/ 123710 h 1571777"/>
              <a:gd name="connsiteX134" fmla="*/ 549173 w 886371"/>
              <a:gd name="connsiteY134" fmla="*/ 131241 h 1571777"/>
              <a:gd name="connsiteX135" fmla="*/ 525195 w 886371"/>
              <a:gd name="connsiteY135" fmla="*/ 147751 h 1571777"/>
              <a:gd name="connsiteX136" fmla="*/ 524764 w 886371"/>
              <a:gd name="connsiteY136" fmla="*/ 147751 h 1571777"/>
              <a:gd name="connsiteX137" fmla="*/ 521436 w 886371"/>
              <a:gd name="connsiteY137" fmla="*/ 150291 h 1571777"/>
              <a:gd name="connsiteX138" fmla="*/ 514591 w 886371"/>
              <a:gd name="connsiteY138" fmla="*/ 156641 h 1571777"/>
              <a:gd name="connsiteX139" fmla="*/ 513486 w 886371"/>
              <a:gd name="connsiteY139" fmla="*/ 157911 h 1571777"/>
              <a:gd name="connsiteX140" fmla="*/ 510438 w 886371"/>
              <a:gd name="connsiteY140" fmla="*/ 160451 h 1571777"/>
              <a:gd name="connsiteX141" fmla="*/ 508558 w 886371"/>
              <a:gd name="connsiteY141" fmla="*/ 162991 h 1571777"/>
              <a:gd name="connsiteX142" fmla="*/ 504913 w 886371"/>
              <a:gd name="connsiteY142" fmla="*/ 166801 h 1571777"/>
              <a:gd name="connsiteX143" fmla="*/ 503148 w 886371"/>
              <a:gd name="connsiteY143" fmla="*/ 169341 h 1571777"/>
              <a:gd name="connsiteX144" fmla="*/ 500468 w 886371"/>
              <a:gd name="connsiteY144" fmla="*/ 171881 h 1571777"/>
              <a:gd name="connsiteX145" fmla="*/ 499529 w 886371"/>
              <a:gd name="connsiteY145" fmla="*/ 173151 h 1571777"/>
              <a:gd name="connsiteX146" fmla="*/ 496189 w 886371"/>
              <a:gd name="connsiteY146" fmla="*/ 176961 h 1571777"/>
              <a:gd name="connsiteX147" fmla="*/ 493877 w 886371"/>
              <a:gd name="connsiteY147" fmla="*/ 180771 h 1571777"/>
              <a:gd name="connsiteX148" fmla="*/ 491591 w 886371"/>
              <a:gd name="connsiteY148" fmla="*/ 183311 h 1571777"/>
              <a:gd name="connsiteX149" fmla="*/ 491439 w 886371"/>
              <a:gd name="connsiteY149" fmla="*/ 184581 h 1571777"/>
              <a:gd name="connsiteX150" fmla="*/ 486981 w 886371"/>
              <a:gd name="connsiteY150" fmla="*/ 190931 h 1571777"/>
              <a:gd name="connsiteX151" fmla="*/ 483031 w 886371"/>
              <a:gd name="connsiteY151" fmla="*/ 197281 h 1571777"/>
              <a:gd name="connsiteX152" fmla="*/ 479425 w 886371"/>
              <a:gd name="connsiteY152" fmla="*/ 204901 h 1571777"/>
              <a:gd name="connsiteX153" fmla="*/ 476021 w 886371"/>
              <a:gd name="connsiteY153" fmla="*/ 211251 h 1571777"/>
              <a:gd name="connsiteX154" fmla="*/ 475945 w 886371"/>
              <a:gd name="connsiteY154" fmla="*/ 212521 h 1571777"/>
              <a:gd name="connsiteX155" fmla="*/ 466051 w 886371"/>
              <a:gd name="connsiteY155" fmla="*/ 243001 h 1571777"/>
              <a:gd name="connsiteX156" fmla="*/ 462800 w 886371"/>
              <a:gd name="connsiteY156" fmla="*/ 276021 h 1571777"/>
              <a:gd name="connsiteX157" fmla="*/ 466051 w 886371"/>
              <a:gd name="connsiteY157" fmla="*/ 307771 h 1571777"/>
              <a:gd name="connsiteX158" fmla="*/ 475830 w 886371"/>
              <a:gd name="connsiteY158" fmla="*/ 338251 h 1571777"/>
              <a:gd name="connsiteX159" fmla="*/ 475945 w 886371"/>
              <a:gd name="connsiteY159" fmla="*/ 339521 h 1571777"/>
              <a:gd name="connsiteX160" fmla="*/ 479425 w 886371"/>
              <a:gd name="connsiteY160" fmla="*/ 347141 h 1571777"/>
              <a:gd name="connsiteX161" fmla="*/ 483031 w 886371"/>
              <a:gd name="connsiteY161" fmla="*/ 353491 h 1571777"/>
              <a:gd name="connsiteX162" fmla="*/ 486981 w 886371"/>
              <a:gd name="connsiteY162" fmla="*/ 359841 h 1571777"/>
              <a:gd name="connsiteX163" fmla="*/ 491439 w 886371"/>
              <a:gd name="connsiteY163" fmla="*/ 367461 h 1571777"/>
              <a:gd name="connsiteX164" fmla="*/ 491591 w 886371"/>
              <a:gd name="connsiteY164" fmla="*/ 367461 h 1571777"/>
              <a:gd name="connsiteX165" fmla="*/ 493864 w 886371"/>
              <a:gd name="connsiteY165" fmla="*/ 371271 h 1571777"/>
              <a:gd name="connsiteX166" fmla="*/ 496189 w 886371"/>
              <a:gd name="connsiteY166" fmla="*/ 373811 h 1571777"/>
              <a:gd name="connsiteX167" fmla="*/ 499516 w 886371"/>
              <a:gd name="connsiteY167" fmla="*/ 377621 h 1571777"/>
              <a:gd name="connsiteX168" fmla="*/ 500456 w 886371"/>
              <a:gd name="connsiteY168" fmla="*/ 378891 h 1571777"/>
              <a:gd name="connsiteX169" fmla="*/ 503148 w 886371"/>
              <a:gd name="connsiteY169" fmla="*/ 382701 h 1571777"/>
              <a:gd name="connsiteX170" fmla="*/ 504913 w 886371"/>
              <a:gd name="connsiteY170" fmla="*/ 383971 h 1571777"/>
              <a:gd name="connsiteX171" fmla="*/ 508558 w 886371"/>
              <a:gd name="connsiteY171" fmla="*/ 387781 h 1571777"/>
              <a:gd name="connsiteX172" fmla="*/ 510425 w 886371"/>
              <a:gd name="connsiteY172" fmla="*/ 390321 h 1571777"/>
              <a:gd name="connsiteX173" fmla="*/ 513486 w 886371"/>
              <a:gd name="connsiteY173" fmla="*/ 392861 h 1571777"/>
              <a:gd name="connsiteX174" fmla="*/ 514591 w 886371"/>
              <a:gd name="connsiteY174" fmla="*/ 394131 h 1571777"/>
              <a:gd name="connsiteX175" fmla="*/ 521436 w 886371"/>
              <a:gd name="connsiteY175" fmla="*/ 400481 h 1571777"/>
              <a:gd name="connsiteX176" fmla="*/ 524751 w 886371"/>
              <a:gd name="connsiteY176" fmla="*/ 403021 h 1571777"/>
              <a:gd name="connsiteX177" fmla="*/ 525195 w 886371"/>
              <a:gd name="connsiteY177" fmla="*/ 403021 h 1571777"/>
              <a:gd name="connsiteX178" fmla="*/ 549173 w 886371"/>
              <a:gd name="connsiteY178" fmla="*/ 419531 h 1571777"/>
              <a:gd name="connsiteX179" fmla="*/ 575411 w 886371"/>
              <a:gd name="connsiteY179" fmla="*/ 430961 h 1571777"/>
              <a:gd name="connsiteX180" fmla="*/ 603313 w 886371"/>
              <a:gd name="connsiteY180" fmla="*/ 438581 h 1571777"/>
              <a:gd name="connsiteX181" fmla="*/ 632269 w 886371"/>
              <a:gd name="connsiteY181" fmla="*/ 439851 h 1571777"/>
              <a:gd name="connsiteX182" fmla="*/ 651852 w 886371"/>
              <a:gd name="connsiteY182" fmla="*/ 439851 h 1571777"/>
              <a:gd name="connsiteX183" fmla="*/ 657288 w 886371"/>
              <a:gd name="connsiteY183" fmla="*/ 438581 h 1571777"/>
              <a:gd name="connsiteX184" fmla="*/ 661162 w 886371"/>
              <a:gd name="connsiteY184" fmla="*/ 438581 h 1571777"/>
              <a:gd name="connsiteX185" fmla="*/ 666673 w 886371"/>
              <a:gd name="connsiteY185" fmla="*/ 437311 h 1571777"/>
              <a:gd name="connsiteX186" fmla="*/ 668324 w 886371"/>
              <a:gd name="connsiteY186" fmla="*/ 436041 h 1571777"/>
              <a:gd name="connsiteX187" fmla="*/ 673633 w 886371"/>
              <a:gd name="connsiteY187" fmla="*/ 436041 h 1571777"/>
              <a:gd name="connsiteX188" fmla="*/ 677240 w 886371"/>
              <a:gd name="connsiteY188" fmla="*/ 434771 h 1571777"/>
              <a:gd name="connsiteX189" fmla="*/ 682447 w 886371"/>
              <a:gd name="connsiteY189" fmla="*/ 433501 h 1571777"/>
              <a:gd name="connsiteX190" fmla="*/ 687819 w 886371"/>
              <a:gd name="connsiteY190" fmla="*/ 430961 h 1571777"/>
              <a:gd name="connsiteX191" fmla="*/ 689991 w 886371"/>
              <a:gd name="connsiteY191" fmla="*/ 430961 h 1571777"/>
              <a:gd name="connsiteX192" fmla="*/ 692111 w 886371"/>
              <a:gd name="connsiteY192" fmla="*/ 429691 h 1571777"/>
              <a:gd name="connsiteX193" fmla="*/ 693407 w 886371"/>
              <a:gd name="connsiteY193" fmla="*/ 429691 h 1571777"/>
              <a:gd name="connsiteX194" fmla="*/ 694994 w 886371"/>
              <a:gd name="connsiteY194" fmla="*/ 428421 h 1571777"/>
              <a:gd name="connsiteX195" fmla="*/ 696620 w 886371"/>
              <a:gd name="connsiteY195" fmla="*/ 428421 h 1571777"/>
              <a:gd name="connsiteX196" fmla="*/ 698182 w 886371"/>
              <a:gd name="connsiteY196" fmla="*/ 427151 h 1571777"/>
              <a:gd name="connsiteX197" fmla="*/ 698182 w 886371"/>
              <a:gd name="connsiteY197" fmla="*/ 385241 h 1571777"/>
              <a:gd name="connsiteX198" fmla="*/ 727367 w 886371"/>
              <a:gd name="connsiteY198" fmla="*/ 385241 h 1571777"/>
              <a:gd name="connsiteX199" fmla="*/ 733971 w 886371"/>
              <a:gd name="connsiteY199" fmla="*/ 401751 h 1571777"/>
              <a:gd name="connsiteX200" fmla="*/ 745591 w 886371"/>
              <a:gd name="connsiteY200" fmla="*/ 413181 h 1571777"/>
              <a:gd name="connsiteX201" fmla="*/ 760818 w 886371"/>
              <a:gd name="connsiteY201" fmla="*/ 420801 h 1571777"/>
              <a:gd name="connsiteX202" fmla="*/ 778230 w 886371"/>
              <a:gd name="connsiteY202" fmla="*/ 422071 h 1571777"/>
              <a:gd name="connsiteX203" fmla="*/ 794994 w 886371"/>
              <a:gd name="connsiteY203" fmla="*/ 416991 h 1571777"/>
              <a:gd name="connsiteX204" fmla="*/ 808418 w 886371"/>
              <a:gd name="connsiteY204" fmla="*/ 406831 h 1571777"/>
              <a:gd name="connsiteX205" fmla="*/ 810044 w 886371"/>
              <a:gd name="connsiteY205" fmla="*/ 404291 h 1571777"/>
              <a:gd name="connsiteX206" fmla="*/ 817333 w 886371"/>
              <a:gd name="connsiteY206" fmla="*/ 392861 h 1571777"/>
              <a:gd name="connsiteX207" fmla="*/ 820572 w 886371"/>
              <a:gd name="connsiteY207" fmla="*/ 376351 h 1571777"/>
              <a:gd name="connsiteX208" fmla="*/ 817333 w 886371"/>
              <a:gd name="connsiteY208" fmla="*/ 359841 h 1571777"/>
              <a:gd name="connsiteX209" fmla="*/ 810044 w 886371"/>
              <a:gd name="connsiteY209" fmla="*/ 348411 h 1571777"/>
              <a:gd name="connsiteX210" fmla="*/ 808418 w 886371"/>
              <a:gd name="connsiteY210" fmla="*/ 345871 h 1571777"/>
              <a:gd name="connsiteX211" fmla="*/ 801751 w 886371"/>
              <a:gd name="connsiteY211" fmla="*/ 340829 h 1571777"/>
              <a:gd name="connsiteX212" fmla="*/ 801751 w 886371"/>
              <a:gd name="connsiteY212" fmla="*/ 376351 h 1571777"/>
              <a:gd name="connsiteX213" fmla="*/ 799528 w 886371"/>
              <a:gd name="connsiteY213" fmla="*/ 386511 h 1571777"/>
              <a:gd name="connsiteX214" fmla="*/ 793483 w 886371"/>
              <a:gd name="connsiteY214" fmla="*/ 395401 h 1571777"/>
              <a:gd name="connsiteX215" fmla="*/ 784504 w 886371"/>
              <a:gd name="connsiteY215" fmla="*/ 401751 h 1571777"/>
              <a:gd name="connsiteX216" fmla="*/ 773506 w 886371"/>
              <a:gd name="connsiteY216" fmla="*/ 404291 h 1571777"/>
              <a:gd name="connsiteX217" fmla="*/ 762508 w 886371"/>
              <a:gd name="connsiteY217" fmla="*/ 401751 h 1571777"/>
              <a:gd name="connsiteX218" fmla="*/ 753529 w 886371"/>
              <a:gd name="connsiteY218" fmla="*/ 395401 h 1571777"/>
              <a:gd name="connsiteX219" fmla="*/ 747471 w 886371"/>
              <a:gd name="connsiteY219" fmla="*/ 386511 h 1571777"/>
              <a:gd name="connsiteX220" fmla="*/ 747204 w 886371"/>
              <a:gd name="connsiteY220" fmla="*/ 385241 h 1571777"/>
              <a:gd name="connsiteX221" fmla="*/ 745261 w 886371"/>
              <a:gd name="connsiteY221" fmla="*/ 376351 h 1571777"/>
              <a:gd name="connsiteX222" fmla="*/ 747496 w 886371"/>
              <a:gd name="connsiteY222" fmla="*/ 366191 h 1571777"/>
              <a:gd name="connsiteX223" fmla="*/ 753554 w 886371"/>
              <a:gd name="connsiteY223" fmla="*/ 357301 h 1571777"/>
              <a:gd name="connsiteX224" fmla="*/ 762520 w 886371"/>
              <a:gd name="connsiteY224" fmla="*/ 350951 h 1571777"/>
              <a:gd name="connsiteX225" fmla="*/ 773506 w 886371"/>
              <a:gd name="connsiteY225" fmla="*/ 348411 h 1571777"/>
              <a:gd name="connsiteX226" fmla="*/ 784504 w 886371"/>
              <a:gd name="connsiteY226" fmla="*/ 350951 h 1571777"/>
              <a:gd name="connsiteX227" fmla="*/ 793483 w 886371"/>
              <a:gd name="connsiteY227" fmla="*/ 357301 h 1571777"/>
              <a:gd name="connsiteX228" fmla="*/ 799528 w 886371"/>
              <a:gd name="connsiteY228" fmla="*/ 366191 h 1571777"/>
              <a:gd name="connsiteX229" fmla="*/ 801751 w 886371"/>
              <a:gd name="connsiteY229" fmla="*/ 376351 h 1571777"/>
              <a:gd name="connsiteX230" fmla="*/ 801751 w 886371"/>
              <a:gd name="connsiteY230" fmla="*/ 340829 h 1571777"/>
              <a:gd name="connsiteX231" fmla="*/ 794994 w 886371"/>
              <a:gd name="connsiteY231" fmla="*/ 335711 h 1571777"/>
              <a:gd name="connsiteX232" fmla="*/ 778230 w 886371"/>
              <a:gd name="connsiteY232" fmla="*/ 330631 h 1571777"/>
              <a:gd name="connsiteX233" fmla="*/ 760818 w 886371"/>
              <a:gd name="connsiteY233" fmla="*/ 331901 h 1571777"/>
              <a:gd name="connsiteX234" fmla="*/ 745591 w 886371"/>
              <a:gd name="connsiteY234" fmla="*/ 339521 h 1571777"/>
              <a:gd name="connsiteX235" fmla="*/ 733971 w 886371"/>
              <a:gd name="connsiteY235" fmla="*/ 350951 h 1571777"/>
              <a:gd name="connsiteX236" fmla="*/ 727367 w 886371"/>
              <a:gd name="connsiteY236" fmla="*/ 367461 h 1571777"/>
              <a:gd name="connsiteX237" fmla="*/ 694410 w 886371"/>
              <a:gd name="connsiteY237" fmla="*/ 367461 h 1571777"/>
              <a:gd name="connsiteX238" fmla="*/ 662584 w 886371"/>
              <a:gd name="connsiteY238" fmla="*/ 310311 h 1571777"/>
              <a:gd name="connsiteX239" fmla="*/ 668185 w 886371"/>
              <a:gd name="connsiteY239" fmla="*/ 305231 h 1571777"/>
              <a:gd name="connsiteX240" fmla="*/ 670013 w 886371"/>
              <a:gd name="connsiteY240" fmla="*/ 302691 h 1571777"/>
              <a:gd name="connsiteX241" fmla="*/ 672744 w 886371"/>
              <a:gd name="connsiteY241" fmla="*/ 298881 h 1571777"/>
              <a:gd name="connsiteX242" fmla="*/ 676186 w 886371"/>
              <a:gd name="connsiteY242" fmla="*/ 292531 h 1571777"/>
              <a:gd name="connsiteX243" fmla="*/ 678408 w 886371"/>
              <a:gd name="connsiteY243" fmla="*/ 284911 h 1571777"/>
              <a:gd name="connsiteX244" fmla="*/ 793280 w 886371"/>
              <a:gd name="connsiteY244" fmla="*/ 284911 h 1571777"/>
              <a:gd name="connsiteX245" fmla="*/ 800112 w 886371"/>
              <a:gd name="connsiteY245" fmla="*/ 300151 h 1571777"/>
              <a:gd name="connsiteX246" fmla="*/ 812139 w 886371"/>
              <a:gd name="connsiteY246" fmla="*/ 312851 h 1571777"/>
              <a:gd name="connsiteX247" fmla="*/ 827849 w 886371"/>
              <a:gd name="connsiteY247" fmla="*/ 320471 h 1571777"/>
              <a:gd name="connsiteX248" fmla="*/ 845705 w 886371"/>
              <a:gd name="connsiteY248" fmla="*/ 320471 h 1571777"/>
              <a:gd name="connsiteX249" fmla="*/ 862647 w 886371"/>
              <a:gd name="connsiteY249" fmla="*/ 315391 h 1571777"/>
              <a:gd name="connsiteX250" fmla="*/ 875868 w 886371"/>
              <a:gd name="connsiteY250" fmla="*/ 303961 h 1571777"/>
              <a:gd name="connsiteX251" fmla="*/ 876617 w 886371"/>
              <a:gd name="connsiteY251" fmla="*/ 302691 h 1571777"/>
              <a:gd name="connsiteX252" fmla="*/ 884174 w 886371"/>
              <a:gd name="connsiteY252" fmla="*/ 289991 h 1571777"/>
              <a:gd name="connsiteX253" fmla="*/ 886371 w 886371"/>
              <a:gd name="connsiteY253" fmla="*/ 272211 h 1571777"/>
              <a:gd name="connsiteX0" fmla="*/ 1549 w 886371"/>
              <a:gd name="connsiteY0" fmla="*/ 1565478 h 1565478"/>
              <a:gd name="connsiteX1" fmla="*/ 0 w 886371"/>
              <a:gd name="connsiteY1" fmla="*/ 1557756 h 1565478"/>
              <a:gd name="connsiteX2" fmla="*/ 1549 w 886371"/>
              <a:gd name="connsiteY2" fmla="*/ 1565478 h 1565478"/>
              <a:gd name="connsiteX0" fmla="*/ 869124 w 886371"/>
              <a:gd name="connsiteY0" fmla="*/ 64147 h 1565478"/>
              <a:gd name="connsiteX1" fmla="*/ 865886 w 886371"/>
              <a:gd name="connsiteY1" fmla="*/ 47434 h 1565478"/>
              <a:gd name="connsiteX2" fmla="*/ 859028 w 886371"/>
              <a:gd name="connsiteY2" fmla="*/ 36652 h 1565478"/>
              <a:gd name="connsiteX3" fmla="*/ 856957 w 886371"/>
              <a:gd name="connsiteY3" fmla="*/ 33413 h 1565478"/>
              <a:gd name="connsiteX4" fmla="*/ 850303 w 886371"/>
              <a:gd name="connsiteY4" fmla="*/ 28435 h 1565478"/>
              <a:gd name="connsiteX5" fmla="*/ 850303 w 886371"/>
              <a:gd name="connsiteY5" fmla="*/ 64147 h 1565478"/>
              <a:gd name="connsiteX6" fmla="*/ 848080 w 886371"/>
              <a:gd name="connsiteY6" fmla="*/ 74841 h 1565478"/>
              <a:gd name="connsiteX7" fmla="*/ 842022 w 886371"/>
              <a:gd name="connsiteY7" fmla="*/ 83578 h 1565478"/>
              <a:gd name="connsiteX8" fmla="*/ 833043 w 886371"/>
              <a:gd name="connsiteY8" fmla="*/ 89471 h 1565478"/>
              <a:gd name="connsiteX9" fmla="*/ 822058 w 886371"/>
              <a:gd name="connsiteY9" fmla="*/ 91630 h 1565478"/>
              <a:gd name="connsiteX10" fmla="*/ 811060 w 886371"/>
              <a:gd name="connsiteY10" fmla="*/ 89471 h 1565478"/>
              <a:gd name="connsiteX11" fmla="*/ 802081 w 886371"/>
              <a:gd name="connsiteY11" fmla="*/ 83578 h 1565478"/>
              <a:gd name="connsiteX12" fmla="*/ 796023 w 886371"/>
              <a:gd name="connsiteY12" fmla="*/ 74841 h 1565478"/>
              <a:gd name="connsiteX13" fmla="*/ 795705 w 886371"/>
              <a:gd name="connsiteY13" fmla="*/ 73304 h 1565478"/>
              <a:gd name="connsiteX14" fmla="*/ 794626 w 886371"/>
              <a:gd name="connsiteY14" fmla="*/ 68097 h 1565478"/>
              <a:gd name="connsiteX15" fmla="*/ 822058 w 886371"/>
              <a:gd name="connsiteY15" fmla="*/ 36652 h 1565478"/>
              <a:gd name="connsiteX16" fmla="*/ 833043 w 886371"/>
              <a:gd name="connsiteY16" fmla="*/ 38811 h 1565478"/>
              <a:gd name="connsiteX17" fmla="*/ 842035 w 886371"/>
              <a:gd name="connsiteY17" fmla="*/ 44729 h 1565478"/>
              <a:gd name="connsiteX18" fmla="*/ 848080 w 886371"/>
              <a:gd name="connsiteY18" fmla="*/ 53454 h 1565478"/>
              <a:gd name="connsiteX19" fmla="*/ 850303 w 886371"/>
              <a:gd name="connsiteY19" fmla="*/ 64147 h 1565478"/>
              <a:gd name="connsiteX20" fmla="*/ 850303 w 886371"/>
              <a:gd name="connsiteY20" fmla="*/ 28435 h 1565478"/>
              <a:gd name="connsiteX21" fmla="*/ 843534 w 886371"/>
              <a:gd name="connsiteY21" fmla="*/ 23368 h 1565478"/>
              <a:gd name="connsiteX22" fmla="*/ 826770 w 886371"/>
              <a:gd name="connsiteY22" fmla="*/ 18554 h 1565478"/>
              <a:gd name="connsiteX23" fmla="*/ 809358 w 886371"/>
              <a:gd name="connsiteY23" fmla="*/ 20015 h 1565478"/>
              <a:gd name="connsiteX24" fmla="*/ 794143 w 886371"/>
              <a:gd name="connsiteY24" fmla="*/ 27241 h 1565478"/>
              <a:gd name="connsiteX25" fmla="*/ 782523 w 886371"/>
              <a:gd name="connsiteY25" fmla="*/ 39230 h 1565478"/>
              <a:gd name="connsiteX26" fmla="*/ 775919 w 886371"/>
              <a:gd name="connsiteY26" fmla="*/ 54978 h 1565478"/>
              <a:gd name="connsiteX27" fmla="*/ 726782 w 886371"/>
              <a:gd name="connsiteY27" fmla="*/ 54991 h 1565478"/>
              <a:gd name="connsiteX28" fmla="*/ 722033 w 886371"/>
              <a:gd name="connsiteY28" fmla="*/ 56908 h 1565478"/>
              <a:gd name="connsiteX29" fmla="*/ 710514 w 886371"/>
              <a:gd name="connsiteY29" fmla="*/ 68097 h 1565478"/>
              <a:gd name="connsiteX30" fmla="*/ 703846 w 886371"/>
              <a:gd name="connsiteY30" fmla="*/ 65722 h 1565478"/>
              <a:gd name="connsiteX31" fmla="*/ 697090 w 886371"/>
              <a:gd name="connsiteY31" fmla="*/ 63703 h 1565478"/>
              <a:gd name="connsiteX32" fmla="*/ 690232 w 886371"/>
              <a:gd name="connsiteY32" fmla="*/ 62039 h 1565478"/>
              <a:gd name="connsiteX33" fmla="*/ 690232 w 886371"/>
              <a:gd name="connsiteY33" fmla="*/ 18326 h 1565478"/>
              <a:gd name="connsiteX34" fmla="*/ 688746 w 886371"/>
              <a:gd name="connsiteY34" fmla="*/ 11201 h 1565478"/>
              <a:gd name="connsiteX35" fmla="*/ 684707 w 886371"/>
              <a:gd name="connsiteY35" fmla="*/ 5384 h 1565478"/>
              <a:gd name="connsiteX36" fmla="*/ 678726 w 886371"/>
              <a:gd name="connsiteY36" fmla="*/ 1447 h 1565478"/>
              <a:gd name="connsiteX37" fmla="*/ 671398 w 886371"/>
              <a:gd name="connsiteY37" fmla="*/ 0 h 1565478"/>
              <a:gd name="connsiteX38" fmla="*/ 596087 w 886371"/>
              <a:gd name="connsiteY38" fmla="*/ 0 h 1565478"/>
              <a:gd name="connsiteX39" fmla="*/ 588759 w 886371"/>
              <a:gd name="connsiteY39" fmla="*/ 1447 h 1565478"/>
              <a:gd name="connsiteX40" fmla="*/ 582777 w 886371"/>
              <a:gd name="connsiteY40" fmla="*/ 5384 h 1565478"/>
              <a:gd name="connsiteX41" fmla="*/ 578751 w 886371"/>
              <a:gd name="connsiteY41" fmla="*/ 11201 h 1565478"/>
              <a:gd name="connsiteX42" fmla="*/ 577253 w 886371"/>
              <a:gd name="connsiteY42" fmla="*/ 18326 h 1565478"/>
              <a:gd name="connsiteX43" fmla="*/ 577253 w 886371"/>
              <a:gd name="connsiteY43" fmla="*/ 62039 h 1565478"/>
              <a:gd name="connsiteX44" fmla="*/ 562063 w 886371"/>
              <a:gd name="connsiteY44" fmla="*/ 66357 h 1565478"/>
              <a:gd name="connsiteX45" fmla="*/ 547243 w 886371"/>
              <a:gd name="connsiteY45" fmla="*/ 71729 h 1565478"/>
              <a:gd name="connsiteX46" fmla="*/ 532866 w 886371"/>
              <a:gd name="connsiteY46" fmla="*/ 78117 h 1565478"/>
              <a:gd name="connsiteX47" fmla="*/ 518972 w 886371"/>
              <a:gd name="connsiteY47" fmla="*/ 85496 h 1565478"/>
              <a:gd name="connsiteX48" fmla="*/ 487426 w 886371"/>
              <a:gd name="connsiteY48" fmla="*/ 54711 h 1565478"/>
              <a:gd name="connsiteX49" fmla="*/ 483895 w 886371"/>
              <a:gd name="connsiteY49" fmla="*/ 51206 h 1565478"/>
              <a:gd name="connsiteX50" fmla="*/ 479069 w 886371"/>
              <a:gd name="connsiteY50" fmla="*/ 49225 h 1565478"/>
              <a:gd name="connsiteX51" fmla="*/ 468985 w 886371"/>
              <a:gd name="connsiteY51" fmla="*/ 49187 h 1565478"/>
              <a:gd name="connsiteX52" fmla="*/ 464146 w 886371"/>
              <a:gd name="connsiteY52" fmla="*/ 51130 h 1565478"/>
              <a:gd name="connsiteX53" fmla="*/ 407492 w 886371"/>
              <a:gd name="connsiteY53" fmla="*/ 106299 h 1565478"/>
              <a:gd name="connsiteX54" fmla="*/ 403898 w 886371"/>
              <a:gd name="connsiteY54" fmla="*/ 109728 h 1565478"/>
              <a:gd name="connsiteX55" fmla="*/ 401853 w 886371"/>
              <a:gd name="connsiteY55" fmla="*/ 114427 h 1565478"/>
              <a:gd name="connsiteX56" fmla="*/ 401828 w 886371"/>
              <a:gd name="connsiteY56" fmla="*/ 124244 h 1565478"/>
              <a:gd name="connsiteX57" fmla="*/ 403821 w 886371"/>
              <a:gd name="connsiteY57" fmla="*/ 128955 h 1565478"/>
              <a:gd name="connsiteX58" fmla="*/ 439127 w 886371"/>
              <a:gd name="connsiteY58" fmla="*/ 163207 h 1565478"/>
              <a:gd name="connsiteX59" fmla="*/ 431546 w 886371"/>
              <a:gd name="connsiteY59" fmla="*/ 176720 h 1565478"/>
              <a:gd name="connsiteX60" fmla="*/ 424980 w 886371"/>
              <a:gd name="connsiteY60" fmla="*/ 190715 h 1565478"/>
              <a:gd name="connsiteX61" fmla="*/ 419468 w 886371"/>
              <a:gd name="connsiteY61" fmla="*/ 205143 h 1565478"/>
              <a:gd name="connsiteX62" fmla="*/ 415023 w 886371"/>
              <a:gd name="connsiteY62" fmla="*/ 219925 h 1565478"/>
              <a:gd name="connsiteX63" fmla="*/ 370116 w 886371"/>
              <a:gd name="connsiteY63" fmla="*/ 219925 h 1565478"/>
              <a:gd name="connsiteX64" fmla="*/ 362788 w 886371"/>
              <a:gd name="connsiteY64" fmla="*/ 221386 h 1565478"/>
              <a:gd name="connsiteX65" fmla="*/ 356806 w 886371"/>
              <a:gd name="connsiteY65" fmla="*/ 225310 h 1565478"/>
              <a:gd name="connsiteX66" fmla="*/ 352767 w 886371"/>
              <a:gd name="connsiteY66" fmla="*/ 231127 h 1565478"/>
              <a:gd name="connsiteX67" fmla="*/ 351282 w 886371"/>
              <a:gd name="connsiteY67" fmla="*/ 238252 h 1565478"/>
              <a:gd name="connsiteX68" fmla="*/ 351282 w 886371"/>
              <a:gd name="connsiteY68" fmla="*/ 311556 h 1565478"/>
              <a:gd name="connsiteX69" fmla="*/ 352767 w 886371"/>
              <a:gd name="connsiteY69" fmla="*/ 318681 h 1565478"/>
              <a:gd name="connsiteX70" fmla="*/ 356806 w 886371"/>
              <a:gd name="connsiteY70" fmla="*/ 324510 h 1565478"/>
              <a:gd name="connsiteX71" fmla="*/ 362788 w 886371"/>
              <a:gd name="connsiteY71" fmla="*/ 328434 h 1565478"/>
              <a:gd name="connsiteX72" fmla="*/ 370116 w 886371"/>
              <a:gd name="connsiteY72" fmla="*/ 329895 h 1565478"/>
              <a:gd name="connsiteX73" fmla="*/ 415023 w 886371"/>
              <a:gd name="connsiteY73" fmla="*/ 329895 h 1565478"/>
              <a:gd name="connsiteX74" fmla="*/ 419468 w 886371"/>
              <a:gd name="connsiteY74" fmla="*/ 344678 h 1565478"/>
              <a:gd name="connsiteX75" fmla="*/ 424980 w 886371"/>
              <a:gd name="connsiteY75" fmla="*/ 359092 h 1565478"/>
              <a:gd name="connsiteX76" fmla="*/ 431546 w 886371"/>
              <a:gd name="connsiteY76" fmla="*/ 373087 h 1565478"/>
              <a:gd name="connsiteX77" fmla="*/ 439127 w 886371"/>
              <a:gd name="connsiteY77" fmla="*/ 386613 h 1565478"/>
              <a:gd name="connsiteX78" fmla="*/ 407492 w 886371"/>
              <a:gd name="connsiteY78" fmla="*/ 417309 h 1565478"/>
              <a:gd name="connsiteX79" fmla="*/ 403898 w 886371"/>
              <a:gd name="connsiteY79" fmla="*/ 420751 h 1565478"/>
              <a:gd name="connsiteX80" fmla="*/ 401853 w 886371"/>
              <a:gd name="connsiteY80" fmla="*/ 425437 h 1565478"/>
              <a:gd name="connsiteX81" fmla="*/ 401828 w 886371"/>
              <a:gd name="connsiteY81" fmla="*/ 435254 h 1565478"/>
              <a:gd name="connsiteX82" fmla="*/ 403821 w 886371"/>
              <a:gd name="connsiteY82" fmla="*/ 439966 h 1565478"/>
              <a:gd name="connsiteX83" fmla="*/ 460502 w 886371"/>
              <a:gd name="connsiteY83" fmla="*/ 495109 h 1565478"/>
              <a:gd name="connsiteX84" fmla="*/ 464032 w 886371"/>
              <a:gd name="connsiteY84" fmla="*/ 498614 h 1565478"/>
              <a:gd name="connsiteX85" fmla="*/ 468858 w 886371"/>
              <a:gd name="connsiteY85" fmla="*/ 500595 h 1565478"/>
              <a:gd name="connsiteX86" fmla="*/ 478942 w 886371"/>
              <a:gd name="connsiteY86" fmla="*/ 500621 h 1565478"/>
              <a:gd name="connsiteX87" fmla="*/ 483781 w 886371"/>
              <a:gd name="connsiteY87" fmla="*/ 498678 h 1565478"/>
              <a:gd name="connsiteX88" fmla="*/ 518972 w 886371"/>
              <a:gd name="connsiteY88" fmla="*/ 464324 h 1565478"/>
              <a:gd name="connsiteX89" fmla="*/ 532866 w 886371"/>
              <a:gd name="connsiteY89" fmla="*/ 471703 h 1565478"/>
              <a:gd name="connsiteX90" fmla="*/ 547243 w 886371"/>
              <a:gd name="connsiteY90" fmla="*/ 478091 h 1565478"/>
              <a:gd name="connsiteX91" fmla="*/ 562063 w 886371"/>
              <a:gd name="connsiteY91" fmla="*/ 483463 h 1565478"/>
              <a:gd name="connsiteX92" fmla="*/ 577253 w 886371"/>
              <a:gd name="connsiteY92" fmla="*/ 487781 h 1565478"/>
              <a:gd name="connsiteX93" fmla="*/ 577253 w 886371"/>
              <a:gd name="connsiteY93" fmla="*/ 531495 h 1565478"/>
              <a:gd name="connsiteX94" fmla="*/ 578751 w 886371"/>
              <a:gd name="connsiteY94" fmla="*/ 538619 h 1565478"/>
              <a:gd name="connsiteX95" fmla="*/ 582777 w 886371"/>
              <a:gd name="connsiteY95" fmla="*/ 544436 h 1565478"/>
              <a:gd name="connsiteX96" fmla="*/ 588759 w 886371"/>
              <a:gd name="connsiteY96" fmla="*/ 548360 h 1565478"/>
              <a:gd name="connsiteX97" fmla="*/ 596087 w 886371"/>
              <a:gd name="connsiteY97" fmla="*/ 549821 h 1565478"/>
              <a:gd name="connsiteX98" fmla="*/ 671398 w 886371"/>
              <a:gd name="connsiteY98" fmla="*/ 549821 h 1565478"/>
              <a:gd name="connsiteX99" fmla="*/ 678726 w 886371"/>
              <a:gd name="connsiteY99" fmla="*/ 548360 h 1565478"/>
              <a:gd name="connsiteX100" fmla="*/ 684707 w 886371"/>
              <a:gd name="connsiteY100" fmla="*/ 544436 h 1565478"/>
              <a:gd name="connsiteX101" fmla="*/ 688746 w 886371"/>
              <a:gd name="connsiteY101" fmla="*/ 538619 h 1565478"/>
              <a:gd name="connsiteX102" fmla="*/ 690232 w 886371"/>
              <a:gd name="connsiteY102" fmla="*/ 531495 h 1565478"/>
              <a:gd name="connsiteX103" fmla="*/ 690232 w 886371"/>
              <a:gd name="connsiteY103" fmla="*/ 487781 h 1565478"/>
              <a:gd name="connsiteX104" fmla="*/ 697090 w 886371"/>
              <a:gd name="connsiteY104" fmla="*/ 486105 h 1565478"/>
              <a:gd name="connsiteX105" fmla="*/ 703846 w 886371"/>
              <a:gd name="connsiteY105" fmla="*/ 484085 h 1565478"/>
              <a:gd name="connsiteX106" fmla="*/ 710526 w 886371"/>
              <a:gd name="connsiteY106" fmla="*/ 481711 h 1565478"/>
              <a:gd name="connsiteX107" fmla="*/ 722020 w 886371"/>
              <a:gd name="connsiteY107" fmla="*/ 492899 h 1565478"/>
              <a:gd name="connsiteX108" fmla="*/ 726782 w 886371"/>
              <a:gd name="connsiteY108" fmla="*/ 494830 h 1565478"/>
              <a:gd name="connsiteX109" fmla="*/ 731761 w 886371"/>
              <a:gd name="connsiteY109" fmla="*/ 494842 h 1565478"/>
              <a:gd name="connsiteX110" fmla="*/ 775919 w 886371"/>
              <a:gd name="connsiteY110" fmla="*/ 494842 h 1565478"/>
              <a:gd name="connsiteX111" fmla="*/ 782739 w 886371"/>
              <a:gd name="connsiteY111" fmla="*/ 510921 h 1565478"/>
              <a:gd name="connsiteX112" fmla="*/ 794778 w 886371"/>
              <a:gd name="connsiteY112" fmla="*/ 523024 h 1565478"/>
              <a:gd name="connsiteX113" fmla="*/ 810488 w 886371"/>
              <a:gd name="connsiteY113" fmla="*/ 530098 h 1565478"/>
              <a:gd name="connsiteX114" fmla="*/ 828344 w 886371"/>
              <a:gd name="connsiteY114" fmla="*/ 531075 h 1565478"/>
              <a:gd name="connsiteX115" fmla="*/ 845286 w 886371"/>
              <a:gd name="connsiteY115" fmla="*/ 525526 h 1565478"/>
              <a:gd name="connsiteX116" fmla="*/ 858507 w 886371"/>
              <a:gd name="connsiteY116" fmla="*/ 514654 h 1565478"/>
              <a:gd name="connsiteX117" fmla="*/ 859345 w 886371"/>
              <a:gd name="connsiteY117" fmla="*/ 513168 h 1565478"/>
              <a:gd name="connsiteX118" fmla="*/ 866813 w 886371"/>
              <a:gd name="connsiteY118" fmla="*/ 499872 h 1565478"/>
              <a:gd name="connsiteX119" fmla="*/ 869010 w 886371"/>
              <a:gd name="connsiteY119" fmla="*/ 482600 h 1565478"/>
              <a:gd name="connsiteX120" fmla="*/ 864463 w 886371"/>
              <a:gd name="connsiteY120" fmla="*/ 465772 h 1565478"/>
              <a:gd name="connsiteX121" fmla="*/ 858723 w 886371"/>
              <a:gd name="connsiteY121" fmla="*/ 458177 h 1565478"/>
              <a:gd name="connsiteX122" fmla="*/ 854202 w 886371"/>
              <a:gd name="connsiteY122" fmla="*/ 452208 h 1565478"/>
              <a:gd name="connsiteX123" fmla="*/ 850303 w 886371"/>
              <a:gd name="connsiteY123" fmla="*/ 449795 h 1565478"/>
              <a:gd name="connsiteX124" fmla="*/ 850303 w 886371"/>
              <a:gd name="connsiteY124" fmla="*/ 485673 h 1565478"/>
              <a:gd name="connsiteX125" fmla="*/ 848042 w 886371"/>
              <a:gd name="connsiteY125" fmla="*/ 496379 h 1565478"/>
              <a:gd name="connsiteX126" fmla="*/ 841997 w 886371"/>
              <a:gd name="connsiteY126" fmla="*/ 505091 h 1565478"/>
              <a:gd name="connsiteX127" fmla="*/ 833031 w 886371"/>
              <a:gd name="connsiteY127" fmla="*/ 510984 h 1565478"/>
              <a:gd name="connsiteX128" fmla="*/ 822058 w 886371"/>
              <a:gd name="connsiteY128" fmla="*/ 513168 h 1565478"/>
              <a:gd name="connsiteX129" fmla="*/ 811060 w 886371"/>
              <a:gd name="connsiteY129" fmla="*/ 511009 h 1565478"/>
              <a:gd name="connsiteX130" fmla="*/ 802055 w 886371"/>
              <a:gd name="connsiteY130" fmla="*/ 505091 h 1565478"/>
              <a:gd name="connsiteX131" fmla="*/ 796023 w 886371"/>
              <a:gd name="connsiteY131" fmla="*/ 496354 h 1565478"/>
              <a:gd name="connsiteX132" fmla="*/ 793800 w 886371"/>
              <a:gd name="connsiteY132" fmla="*/ 485673 h 1565478"/>
              <a:gd name="connsiteX133" fmla="*/ 794626 w 886371"/>
              <a:gd name="connsiteY133" fmla="*/ 481711 h 1565478"/>
              <a:gd name="connsiteX134" fmla="*/ 795705 w 886371"/>
              <a:gd name="connsiteY134" fmla="*/ 476542 h 1565478"/>
              <a:gd name="connsiteX135" fmla="*/ 796023 w 886371"/>
              <a:gd name="connsiteY135" fmla="*/ 474967 h 1565478"/>
              <a:gd name="connsiteX136" fmla="*/ 802081 w 886371"/>
              <a:gd name="connsiteY136" fmla="*/ 466229 h 1565478"/>
              <a:gd name="connsiteX137" fmla="*/ 811060 w 886371"/>
              <a:gd name="connsiteY137" fmla="*/ 460349 h 1565478"/>
              <a:gd name="connsiteX138" fmla="*/ 822058 w 886371"/>
              <a:gd name="connsiteY138" fmla="*/ 458177 h 1565478"/>
              <a:gd name="connsiteX139" fmla="*/ 833043 w 886371"/>
              <a:gd name="connsiteY139" fmla="*/ 460349 h 1565478"/>
              <a:gd name="connsiteX140" fmla="*/ 842022 w 886371"/>
              <a:gd name="connsiteY140" fmla="*/ 466229 h 1565478"/>
              <a:gd name="connsiteX141" fmla="*/ 848080 w 886371"/>
              <a:gd name="connsiteY141" fmla="*/ 474967 h 1565478"/>
              <a:gd name="connsiteX142" fmla="*/ 850303 w 886371"/>
              <a:gd name="connsiteY142" fmla="*/ 485673 h 1565478"/>
              <a:gd name="connsiteX143" fmla="*/ 850303 w 886371"/>
              <a:gd name="connsiteY143" fmla="*/ 449795 h 1565478"/>
              <a:gd name="connsiteX144" fmla="*/ 839609 w 886371"/>
              <a:gd name="connsiteY144" fmla="*/ 443153 h 1565478"/>
              <a:gd name="connsiteX145" fmla="*/ 822058 w 886371"/>
              <a:gd name="connsiteY145" fmla="*/ 439851 h 1565478"/>
              <a:gd name="connsiteX146" fmla="*/ 806030 w 886371"/>
              <a:gd name="connsiteY146" fmla="*/ 442582 h 1565478"/>
              <a:gd name="connsiteX147" fmla="*/ 792276 w 886371"/>
              <a:gd name="connsiteY147" fmla="*/ 450176 h 1565478"/>
              <a:gd name="connsiteX148" fmla="*/ 781862 w 886371"/>
              <a:gd name="connsiteY148" fmla="*/ 461784 h 1565478"/>
              <a:gd name="connsiteX149" fmla="*/ 775919 w 886371"/>
              <a:gd name="connsiteY149" fmla="*/ 476516 h 1565478"/>
              <a:gd name="connsiteX150" fmla="*/ 731824 w 886371"/>
              <a:gd name="connsiteY150" fmla="*/ 476542 h 1565478"/>
              <a:gd name="connsiteX151" fmla="*/ 719620 w 886371"/>
              <a:gd name="connsiteY151" fmla="*/ 464642 h 1565478"/>
              <a:gd name="connsiteX152" fmla="*/ 719328 w 886371"/>
              <a:gd name="connsiteY152" fmla="*/ 464324 h 1565478"/>
              <a:gd name="connsiteX153" fmla="*/ 711987 w 886371"/>
              <a:gd name="connsiteY153" fmla="*/ 457212 h 1565478"/>
              <a:gd name="connsiteX154" fmla="*/ 700684 w 886371"/>
              <a:gd name="connsiteY154" fmla="*/ 446265 h 1565478"/>
              <a:gd name="connsiteX155" fmla="*/ 657529 w 886371"/>
              <a:gd name="connsiteY155" fmla="*/ 456780 h 1565478"/>
              <a:gd name="connsiteX156" fmla="*/ 613930 w 886371"/>
              <a:gd name="connsiteY156" fmla="*/ 457212 h 1565478"/>
              <a:gd name="connsiteX157" fmla="*/ 571639 w 886371"/>
              <a:gd name="connsiteY157" fmla="*/ 447967 h 1565478"/>
              <a:gd name="connsiteX158" fmla="*/ 532409 w 886371"/>
              <a:gd name="connsiteY158" fmla="*/ 429437 h 1565478"/>
              <a:gd name="connsiteX159" fmla="*/ 498017 w 886371"/>
              <a:gd name="connsiteY159" fmla="*/ 401980 h 1565478"/>
              <a:gd name="connsiteX160" fmla="*/ 465912 w 886371"/>
              <a:gd name="connsiteY160" fmla="*/ 358076 h 1565478"/>
              <a:gd name="connsiteX161" fmla="*/ 448538 w 886371"/>
              <a:gd name="connsiteY161" fmla="*/ 308051 h 1565478"/>
              <a:gd name="connsiteX162" fmla="*/ 446519 w 886371"/>
              <a:gd name="connsiteY162" fmla="*/ 255282 h 1565478"/>
              <a:gd name="connsiteX163" fmla="*/ 460489 w 886371"/>
              <a:gd name="connsiteY163" fmla="*/ 203149 h 1565478"/>
              <a:gd name="connsiteX164" fmla="*/ 482612 w 886371"/>
              <a:gd name="connsiteY164" fmla="*/ 165582 h 1565478"/>
              <a:gd name="connsiteX165" fmla="*/ 512495 w 886371"/>
              <a:gd name="connsiteY165" fmla="*/ 134683 h 1565478"/>
              <a:gd name="connsiteX166" fmla="*/ 548652 w 886371"/>
              <a:gd name="connsiteY166" fmla="*/ 111417 h 1565478"/>
              <a:gd name="connsiteX167" fmla="*/ 589572 w 886371"/>
              <a:gd name="connsiteY167" fmla="*/ 96748 h 1565478"/>
              <a:gd name="connsiteX168" fmla="*/ 633742 w 886371"/>
              <a:gd name="connsiteY168" fmla="*/ 91630 h 1565478"/>
              <a:gd name="connsiteX169" fmla="*/ 650849 w 886371"/>
              <a:gd name="connsiteY169" fmla="*/ 92379 h 1565478"/>
              <a:gd name="connsiteX170" fmla="*/ 667778 w 886371"/>
              <a:gd name="connsiteY170" fmla="*/ 94640 h 1565478"/>
              <a:gd name="connsiteX171" fmla="*/ 684428 w 886371"/>
              <a:gd name="connsiteY171" fmla="*/ 98399 h 1565478"/>
              <a:gd name="connsiteX172" fmla="*/ 700684 w 886371"/>
              <a:gd name="connsiteY172" fmla="*/ 103632 h 1565478"/>
              <a:gd name="connsiteX173" fmla="*/ 713016 w 886371"/>
              <a:gd name="connsiteY173" fmla="*/ 91630 h 1565478"/>
              <a:gd name="connsiteX174" fmla="*/ 719328 w 886371"/>
              <a:gd name="connsiteY174" fmla="*/ 85496 h 1565478"/>
              <a:gd name="connsiteX175" fmla="*/ 719582 w 886371"/>
              <a:gd name="connsiteY175" fmla="*/ 85242 h 1565478"/>
              <a:gd name="connsiteX176" fmla="*/ 731761 w 886371"/>
              <a:gd name="connsiteY176" fmla="*/ 73304 h 1565478"/>
              <a:gd name="connsiteX177" fmla="*/ 775919 w 886371"/>
              <a:gd name="connsiteY177" fmla="*/ 73304 h 1565478"/>
              <a:gd name="connsiteX178" fmla="*/ 782523 w 886371"/>
              <a:gd name="connsiteY178" fmla="*/ 89052 h 1565478"/>
              <a:gd name="connsiteX179" fmla="*/ 794143 w 886371"/>
              <a:gd name="connsiteY179" fmla="*/ 101041 h 1565478"/>
              <a:gd name="connsiteX180" fmla="*/ 809358 w 886371"/>
              <a:gd name="connsiteY180" fmla="*/ 108280 h 1565478"/>
              <a:gd name="connsiteX181" fmla="*/ 826770 w 886371"/>
              <a:gd name="connsiteY181" fmla="*/ 109728 h 1565478"/>
              <a:gd name="connsiteX182" fmla="*/ 843534 w 886371"/>
              <a:gd name="connsiteY182" fmla="*/ 104914 h 1565478"/>
              <a:gd name="connsiteX183" fmla="*/ 856957 w 886371"/>
              <a:gd name="connsiteY183" fmla="*/ 94869 h 1565478"/>
              <a:gd name="connsiteX184" fmla="*/ 859028 w 886371"/>
              <a:gd name="connsiteY184" fmla="*/ 91630 h 1565478"/>
              <a:gd name="connsiteX185" fmla="*/ 865886 w 886371"/>
              <a:gd name="connsiteY185" fmla="*/ 80860 h 1565478"/>
              <a:gd name="connsiteX186" fmla="*/ 869124 w 886371"/>
              <a:gd name="connsiteY186" fmla="*/ 64147 h 1565478"/>
              <a:gd name="connsiteX0" fmla="*/ 886371 w 886371"/>
              <a:gd name="connsiteY0" fmla="*/ 272211 h 1565478"/>
              <a:gd name="connsiteX1" fmla="*/ 881824 w 886371"/>
              <a:gd name="connsiteY1" fmla="*/ 255701 h 1565478"/>
              <a:gd name="connsiteX2" fmla="*/ 876223 w 886371"/>
              <a:gd name="connsiteY2" fmla="*/ 248081 h 1565478"/>
              <a:gd name="connsiteX3" fmla="*/ 871562 w 886371"/>
              <a:gd name="connsiteY3" fmla="*/ 241731 h 1565478"/>
              <a:gd name="connsiteX4" fmla="*/ 867651 w 886371"/>
              <a:gd name="connsiteY4" fmla="*/ 239356 h 1565478"/>
              <a:gd name="connsiteX5" fmla="*/ 867651 w 886371"/>
              <a:gd name="connsiteY5" fmla="*/ 276021 h 1565478"/>
              <a:gd name="connsiteX6" fmla="*/ 865416 w 886371"/>
              <a:gd name="connsiteY6" fmla="*/ 286181 h 1565478"/>
              <a:gd name="connsiteX7" fmla="*/ 859358 w 886371"/>
              <a:gd name="connsiteY7" fmla="*/ 295071 h 1565478"/>
              <a:gd name="connsiteX8" fmla="*/ 850392 w 886371"/>
              <a:gd name="connsiteY8" fmla="*/ 301421 h 1565478"/>
              <a:gd name="connsiteX9" fmla="*/ 839419 w 886371"/>
              <a:gd name="connsiteY9" fmla="*/ 302691 h 1565478"/>
              <a:gd name="connsiteX10" fmla="*/ 828421 w 886371"/>
              <a:gd name="connsiteY10" fmla="*/ 301421 h 1565478"/>
              <a:gd name="connsiteX11" fmla="*/ 819442 w 886371"/>
              <a:gd name="connsiteY11" fmla="*/ 295071 h 1565478"/>
              <a:gd name="connsiteX12" fmla="*/ 813384 w 886371"/>
              <a:gd name="connsiteY12" fmla="*/ 286181 h 1565478"/>
              <a:gd name="connsiteX13" fmla="*/ 813104 w 886371"/>
              <a:gd name="connsiteY13" fmla="*/ 284911 h 1565478"/>
              <a:gd name="connsiteX14" fmla="*/ 811161 w 886371"/>
              <a:gd name="connsiteY14" fmla="*/ 276021 h 1565478"/>
              <a:gd name="connsiteX15" fmla="*/ 813142 w 886371"/>
              <a:gd name="connsiteY15" fmla="*/ 265861 h 1565478"/>
              <a:gd name="connsiteX16" fmla="*/ 813384 w 886371"/>
              <a:gd name="connsiteY16" fmla="*/ 264591 h 1565478"/>
              <a:gd name="connsiteX17" fmla="*/ 819442 w 886371"/>
              <a:gd name="connsiteY17" fmla="*/ 255701 h 1565478"/>
              <a:gd name="connsiteX18" fmla="*/ 828421 w 886371"/>
              <a:gd name="connsiteY18" fmla="*/ 250621 h 1565478"/>
              <a:gd name="connsiteX19" fmla="*/ 839419 w 886371"/>
              <a:gd name="connsiteY19" fmla="*/ 248081 h 1565478"/>
              <a:gd name="connsiteX20" fmla="*/ 850404 w 886371"/>
              <a:gd name="connsiteY20" fmla="*/ 250621 h 1565478"/>
              <a:gd name="connsiteX21" fmla="*/ 859383 w 886371"/>
              <a:gd name="connsiteY21" fmla="*/ 255701 h 1565478"/>
              <a:gd name="connsiteX22" fmla="*/ 865441 w 886371"/>
              <a:gd name="connsiteY22" fmla="*/ 264591 h 1565478"/>
              <a:gd name="connsiteX23" fmla="*/ 867651 w 886371"/>
              <a:gd name="connsiteY23" fmla="*/ 276021 h 1565478"/>
              <a:gd name="connsiteX24" fmla="*/ 867651 w 886371"/>
              <a:gd name="connsiteY24" fmla="*/ 239356 h 1565478"/>
              <a:gd name="connsiteX25" fmla="*/ 856970 w 886371"/>
              <a:gd name="connsiteY25" fmla="*/ 232841 h 1565478"/>
              <a:gd name="connsiteX26" fmla="*/ 839419 w 886371"/>
              <a:gd name="connsiteY26" fmla="*/ 230301 h 1565478"/>
              <a:gd name="connsiteX27" fmla="*/ 823391 w 886371"/>
              <a:gd name="connsiteY27" fmla="*/ 232841 h 1565478"/>
              <a:gd name="connsiteX28" fmla="*/ 809637 w 886371"/>
              <a:gd name="connsiteY28" fmla="*/ 240461 h 1565478"/>
              <a:gd name="connsiteX29" fmla="*/ 799223 w 886371"/>
              <a:gd name="connsiteY29" fmla="*/ 251891 h 1565478"/>
              <a:gd name="connsiteX30" fmla="*/ 793280 w 886371"/>
              <a:gd name="connsiteY30" fmla="*/ 265861 h 1565478"/>
              <a:gd name="connsiteX31" fmla="*/ 678408 w 886371"/>
              <a:gd name="connsiteY31" fmla="*/ 265861 h 1565478"/>
              <a:gd name="connsiteX32" fmla="*/ 662584 w 886371"/>
              <a:gd name="connsiteY32" fmla="*/ 240461 h 1565478"/>
              <a:gd name="connsiteX33" fmla="*/ 694410 w 886371"/>
              <a:gd name="connsiteY33" fmla="*/ 183311 h 1565478"/>
              <a:gd name="connsiteX34" fmla="*/ 727367 w 886371"/>
              <a:gd name="connsiteY34" fmla="*/ 183311 h 1565478"/>
              <a:gd name="connsiteX35" fmla="*/ 733971 w 886371"/>
              <a:gd name="connsiteY35" fmla="*/ 199821 h 1565478"/>
              <a:gd name="connsiteX36" fmla="*/ 745591 w 886371"/>
              <a:gd name="connsiteY36" fmla="*/ 211251 h 1565478"/>
              <a:gd name="connsiteX37" fmla="*/ 760818 w 886371"/>
              <a:gd name="connsiteY37" fmla="*/ 218871 h 1565478"/>
              <a:gd name="connsiteX38" fmla="*/ 778230 w 886371"/>
              <a:gd name="connsiteY38" fmla="*/ 220141 h 1565478"/>
              <a:gd name="connsiteX39" fmla="*/ 794994 w 886371"/>
              <a:gd name="connsiteY39" fmla="*/ 215061 h 1565478"/>
              <a:gd name="connsiteX40" fmla="*/ 808418 w 886371"/>
              <a:gd name="connsiteY40" fmla="*/ 204901 h 1565478"/>
              <a:gd name="connsiteX41" fmla="*/ 810044 w 886371"/>
              <a:gd name="connsiteY41" fmla="*/ 202361 h 1565478"/>
              <a:gd name="connsiteX42" fmla="*/ 817333 w 886371"/>
              <a:gd name="connsiteY42" fmla="*/ 190931 h 1565478"/>
              <a:gd name="connsiteX43" fmla="*/ 820572 w 886371"/>
              <a:gd name="connsiteY43" fmla="*/ 174421 h 1565478"/>
              <a:gd name="connsiteX44" fmla="*/ 817333 w 886371"/>
              <a:gd name="connsiteY44" fmla="*/ 157911 h 1565478"/>
              <a:gd name="connsiteX45" fmla="*/ 810844 w 886371"/>
              <a:gd name="connsiteY45" fmla="*/ 147751 h 1565478"/>
              <a:gd name="connsiteX46" fmla="*/ 808418 w 886371"/>
              <a:gd name="connsiteY46" fmla="*/ 143941 h 1565478"/>
              <a:gd name="connsiteX47" fmla="*/ 801751 w 886371"/>
              <a:gd name="connsiteY47" fmla="*/ 138899 h 1565478"/>
              <a:gd name="connsiteX48" fmla="*/ 801751 w 886371"/>
              <a:gd name="connsiteY48" fmla="*/ 174421 h 1565478"/>
              <a:gd name="connsiteX49" fmla="*/ 799528 w 886371"/>
              <a:gd name="connsiteY49" fmla="*/ 185851 h 1565478"/>
              <a:gd name="connsiteX50" fmla="*/ 793483 w 886371"/>
              <a:gd name="connsiteY50" fmla="*/ 194741 h 1565478"/>
              <a:gd name="connsiteX51" fmla="*/ 784504 w 886371"/>
              <a:gd name="connsiteY51" fmla="*/ 199821 h 1565478"/>
              <a:gd name="connsiteX52" fmla="*/ 773506 w 886371"/>
              <a:gd name="connsiteY52" fmla="*/ 202361 h 1565478"/>
              <a:gd name="connsiteX53" fmla="*/ 762508 w 886371"/>
              <a:gd name="connsiteY53" fmla="*/ 199821 h 1565478"/>
              <a:gd name="connsiteX54" fmla="*/ 753529 w 886371"/>
              <a:gd name="connsiteY54" fmla="*/ 194741 h 1565478"/>
              <a:gd name="connsiteX55" fmla="*/ 747471 w 886371"/>
              <a:gd name="connsiteY55" fmla="*/ 185851 h 1565478"/>
              <a:gd name="connsiteX56" fmla="*/ 746988 w 886371"/>
              <a:gd name="connsiteY56" fmla="*/ 183311 h 1565478"/>
              <a:gd name="connsiteX57" fmla="*/ 745261 w 886371"/>
              <a:gd name="connsiteY57" fmla="*/ 174421 h 1565478"/>
              <a:gd name="connsiteX58" fmla="*/ 747217 w 886371"/>
              <a:gd name="connsiteY58" fmla="*/ 165531 h 1565478"/>
              <a:gd name="connsiteX59" fmla="*/ 747496 w 886371"/>
              <a:gd name="connsiteY59" fmla="*/ 164261 h 1565478"/>
              <a:gd name="connsiteX60" fmla="*/ 753554 w 886371"/>
              <a:gd name="connsiteY60" fmla="*/ 155371 h 1565478"/>
              <a:gd name="connsiteX61" fmla="*/ 762520 w 886371"/>
              <a:gd name="connsiteY61" fmla="*/ 149021 h 1565478"/>
              <a:gd name="connsiteX62" fmla="*/ 773506 w 886371"/>
              <a:gd name="connsiteY62" fmla="*/ 147751 h 1565478"/>
              <a:gd name="connsiteX63" fmla="*/ 784504 w 886371"/>
              <a:gd name="connsiteY63" fmla="*/ 149021 h 1565478"/>
              <a:gd name="connsiteX64" fmla="*/ 793483 w 886371"/>
              <a:gd name="connsiteY64" fmla="*/ 155371 h 1565478"/>
              <a:gd name="connsiteX65" fmla="*/ 799528 w 886371"/>
              <a:gd name="connsiteY65" fmla="*/ 164261 h 1565478"/>
              <a:gd name="connsiteX66" fmla="*/ 801751 w 886371"/>
              <a:gd name="connsiteY66" fmla="*/ 174421 h 1565478"/>
              <a:gd name="connsiteX67" fmla="*/ 801751 w 886371"/>
              <a:gd name="connsiteY67" fmla="*/ 138899 h 1565478"/>
              <a:gd name="connsiteX68" fmla="*/ 794994 w 886371"/>
              <a:gd name="connsiteY68" fmla="*/ 133781 h 1565478"/>
              <a:gd name="connsiteX69" fmla="*/ 778230 w 886371"/>
              <a:gd name="connsiteY69" fmla="*/ 128701 h 1565478"/>
              <a:gd name="connsiteX70" fmla="*/ 760818 w 886371"/>
              <a:gd name="connsiteY70" fmla="*/ 129971 h 1565478"/>
              <a:gd name="connsiteX71" fmla="*/ 745591 w 886371"/>
              <a:gd name="connsiteY71" fmla="*/ 137591 h 1565478"/>
              <a:gd name="connsiteX72" fmla="*/ 733971 w 886371"/>
              <a:gd name="connsiteY72" fmla="*/ 150291 h 1565478"/>
              <a:gd name="connsiteX73" fmla="*/ 727367 w 886371"/>
              <a:gd name="connsiteY73" fmla="*/ 165531 h 1565478"/>
              <a:gd name="connsiteX74" fmla="*/ 698182 w 886371"/>
              <a:gd name="connsiteY74" fmla="*/ 165531 h 1565478"/>
              <a:gd name="connsiteX75" fmla="*/ 698182 w 886371"/>
              <a:gd name="connsiteY75" fmla="*/ 123621 h 1565478"/>
              <a:gd name="connsiteX76" fmla="*/ 696620 w 886371"/>
              <a:gd name="connsiteY76" fmla="*/ 122351 h 1565478"/>
              <a:gd name="connsiteX77" fmla="*/ 693407 w 886371"/>
              <a:gd name="connsiteY77" fmla="*/ 122351 h 1565478"/>
              <a:gd name="connsiteX78" fmla="*/ 693000 w 886371"/>
              <a:gd name="connsiteY78" fmla="*/ 121081 h 1565478"/>
              <a:gd name="connsiteX79" fmla="*/ 692111 w 886371"/>
              <a:gd name="connsiteY79" fmla="*/ 121081 h 1565478"/>
              <a:gd name="connsiteX80" fmla="*/ 689991 w 886371"/>
              <a:gd name="connsiteY80" fmla="*/ 119811 h 1565478"/>
              <a:gd name="connsiteX81" fmla="*/ 687819 w 886371"/>
              <a:gd name="connsiteY81" fmla="*/ 119811 h 1565478"/>
              <a:gd name="connsiteX82" fmla="*/ 684060 w 886371"/>
              <a:gd name="connsiteY82" fmla="*/ 118541 h 1565478"/>
              <a:gd name="connsiteX83" fmla="*/ 682447 w 886371"/>
              <a:gd name="connsiteY83" fmla="*/ 118541 h 1565478"/>
              <a:gd name="connsiteX84" fmla="*/ 677240 w 886371"/>
              <a:gd name="connsiteY84" fmla="*/ 116001 h 1565478"/>
              <a:gd name="connsiteX85" fmla="*/ 673633 w 886371"/>
              <a:gd name="connsiteY85" fmla="*/ 116001 h 1565478"/>
              <a:gd name="connsiteX86" fmla="*/ 668324 w 886371"/>
              <a:gd name="connsiteY86" fmla="*/ 114731 h 1565478"/>
              <a:gd name="connsiteX87" fmla="*/ 666673 w 886371"/>
              <a:gd name="connsiteY87" fmla="*/ 113461 h 1565478"/>
              <a:gd name="connsiteX88" fmla="*/ 661162 w 886371"/>
              <a:gd name="connsiteY88" fmla="*/ 113461 h 1565478"/>
              <a:gd name="connsiteX89" fmla="*/ 660527 w 886371"/>
              <a:gd name="connsiteY89" fmla="*/ 113258 h 1565478"/>
              <a:gd name="connsiteX90" fmla="*/ 660527 w 886371"/>
              <a:gd name="connsiteY90" fmla="*/ 276021 h 1565478"/>
              <a:gd name="connsiteX91" fmla="*/ 659498 w 886371"/>
              <a:gd name="connsiteY91" fmla="*/ 282371 h 1565478"/>
              <a:gd name="connsiteX92" fmla="*/ 637019 w 886371"/>
              <a:gd name="connsiteY92" fmla="*/ 302691 h 1565478"/>
              <a:gd name="connsiteX93" fmla="*/ 632269 w 886371"/>
              <a:gd name="connsiteY93" fmla="*/ 302691 h 1565478"/>
              <a:gd name="connsiteX94" fmla="*/ 621284 w 886371"/>
              <a:gd name="connsiteY94" fmla="*/ 301421 h 1565478"/>
              <a:gd name="connsiteX95" fmla="*/ 612305 w 886371"/>
              <a:gd name="connsiteY95" fmla="*/ 295071 h 1565478"/>
              <a:gd name="connsiteX96" fmla="*/ 606247 w 886371"/>
              <a:gd name="connsiteY96" fmla="*/ 286181 h 1565478"/>
              <a:gd name="connsiteX97" fmla="*/ 604024 w 886371"/>
              <a:gd name="connsiteY97" fmla="*/ 276021 h 1565478"/>
              <a:gd name="connsiteX98" fmla="*/ 606247 w 886371"/>
              <a:gd name="connsiteY98" fmla="*/ 264591 h 1565478"/>
              <a:gd name="connsiteX99" fmla="*/ 612305 w 886371"/>
              <a:gd name="connsiteY99" fmla="*/ 255701 h 1565478"/>
              <a:gd name="connsiteX100" fmla="*/ 621284 w 886371"/>
              <a:gd name="connsiteY100" fmla="*/ 250621 h 1565478"/>
              <a:gd name="connsiteX101" fmla="*/ 632269 w 886371"/>
              <a:gd name="connsiteY101" fmla="*/ 248081 h 1565478"/>
              <a:gd name="connsiteX102" fmla="*/ 637019 w 886371"/>
              <a:gd name="connsiteY102" fmla="*/ 248081 h 1565478"/>
              <a:gd name="connsiteX103" fmla="*/ 660527 w 886371"/>
              <a:gd name="connsiteY103" fmla="*/ 276021 h 1565478"/>
              <a:gd name="connsiteX104" fmla="*/ 660527 w 886371"/>
              <a:gd name="connsiteY104" fmla="*/ 113258 h 1565478"/>
              <a:gd name="connsiteX105" fmla="*/ 657288 w 886371"/>
              <a:gd name="connsiteY105" fmla="*/ 112191 h 1565478"/>
              <a:gd name="connsiteX106" fmla="*/ 651852 w 886371"/>
              <a:gd name="connsiteY106" fmla="*/ 112191 h 1565478"/>
              <a:gd name="connsiteX107" fmla="*/ 650328 w 886371"/>
              <a:gd name="connsiteY107" fmla="*/ 110921 h 1565478"/>
              <a:gd name="connsiteX108" fmla="*/ 632269 w 886371"/>
              <a:gd name="connsiteY108" fmla="*/ 110921 h 1565478"/>
              <a:gd name="connsiteX109" fmla="*/ 603313 w 886371"/>
              <a:gd name="connsiteY109" fmla="*/ 113461 h 1565478"/>
              <a:gd name="connsiteX110" fmla="*/ 575411 w 886371"/>
              <a:gd name="connsiteY110" fmla="*/ 119811 h 1565478"/>
              <a:gd name="connsiteX111" fmla="*/ 566483 w 886371"/>
              <a:gd name="connsiteY111" fmla="*/ 123710 h 1565478"/>
              <a:gd name="connsiteX112" fmla="*/ 566483 w 886371"/>
              <a:gd name="connsiteY112" fmla="*/ 187121 h 1565478"/>
              <a:gd name="connsiteX113" fmla="*/ 564743 w 886371"/>
              <a:gd name="connsiteY113" fmla="*/ 189661 h 1565478"/>
              <a:gd name="connsiteX114" fmla="*/ 561848 w 886371"/>
              <a:gd name="connsiteY114" fmla="*/ 192201 h 1565478"/>
              <a:gd name="connsiteX115" fmla="*/ 544322 w 886371"/>
              <a:gd name="connsiteY115" fmla="*/ 206171 h 1565478"/>
              <a:gd name="connsiteX116" fmla="*/ 531063 w 886371"/>
              <a:gd name="connsiteY116" fmla="*/ 223951 h 1565478"/>
              <a:gd name="connsiteX117" fmla="*/ 522554 w 886371"/>
              <a:gd name="connsiteY117" fmla="*/ 244271 h 1565478"/>
              <a:gd name="connsiteX118" fmla="*/ 519290 w 886371"/>
              <a:gd name="connsiteY118" fmla="*/ 265861 h 1565478"/>
              <a:gd name="connsiteX119" fmla="*/ 519290 w 886371"/>
              <a:gd name="connsiteY119" fmla="*/ 270941 h 1565478"/>
              <a:gd name="connsiteX120" fmla="*/ 515073 w 886371"/>
              <a:gd name="connsiteY120" fmla="*/ 276021 h 1565478"/>
              <a:gd name="connsiteX121" fmla="*/ 504672 w 886371"/>
              <a:gd name="connsiteY121" fmla="*/ 276021 h 1565478"/>
              <a:gd name="connsiteX122" fmla="*/ 500456 w 886371"/>
              <a:gd name="connsiteY122" fmla="*/ 270941 h 1565478"/>
              <a:gd name="connsiteX123" fmla="*/ 500456 w 886371"/>
              <a:gd name="connsiteY123" fmla="*/ 265861 h 1565478"/>
              <a:gd name="connsiteX124" fmla="*/ 504393 w 886371"/>
              <a:gd name="connsiteY124" fmla="*/ 239191 h 1565478"/>
              <a:gd name="connsiteX125" fmla="*/ 514718 w 886371"/>
              <a:gd name="connsiteY125" fmla="*/ 215061 h 1565478"/>
              <a:gd name="connsiteX126" fmla="*/ 530847 w 886371"/>
              <a:gd name="connsiteY126" fmla="*/ 193471 h 1565478"/>
              <a:gd name="connsiteX127" fmla="*/ 552145 w 886371"/>
              <a:gd name="connsiteY127" fmla="*/ 175691 h 1565478"/>
              <a:gd name="connsiteX128" fmla="*/ 555040 w 886371"/>
              <a:gd name="connsiteY128" fmla="*/ 174421 h 1565478"/>
              <a:gd name="connsiteX129" fmla="*/ 558634 w 886371"/>
              <a:gd name="connsiteY129" fmla="*/ 174421 h 1565478"/>
              <a:gd name="connsiteX130" fmla="*/ 564527 w 886371"/>
              <a:gd name="connsiteY130" fmla="*/ 176961 h 1565478"/>
              <a:gd name="connsiteX131" fmla="*/ 566381 w 886371"/>
              <a:gd name="connsiteY131" fmla="*/ 180771 h 1565478"/>
              <a:gd name="connsiteX132" fmla="*/ 566483 w 886371"/>
              <a:gd name="connsiteY132" fmla="*/ 187121 h 1565478"/>
              <a:gd name="connsiteX133" fmla="*/ 566483 w 886371"/>
              <a:gd name="connsiteY133" fmla="*/ 123710 h 1565478"/>
              <a:gd name="connsiteX134" fmla="*/ 549173 w 886371"/>
              <a:gd name="connsiteY134" fmla="*/ 131241 h 1565478"/>
              <a:gd name="connsiteX135" fmla="*/ 525195 w 886371"/>
              <a:gd name="connsiteY135" fmla="*/ 147751 h 1565478"/>
              <a:gd name="connsiteX136" fmla="*/ 524764 w 886371"/>
              <a:gd name="connsiteY136" fmla="*/ 147751 h 1565478"/>
              <a:gd name="connsiteX137" fmla="*/ 521436 w 886371"/>
              <a:gd name="connsiteY137" fmla="*/ 150291 h 1565478"/>
              <a:gd name="connsiteX138" fmla="*/ 514591 w 886371"/>
              <a:gd name="connsiteY138" fmla="*/ 156641 h 1565478"/>
              <a:gd name="connsiteX139" fmla="*/ 513486 w 886371"/>
              <a:gd name="connsiteY139" fmla="*/ 157911 h 1565478"/>
              <a:gd name="connsiteX140" fmla="*/ 510438 w 886371"/>
              <a:gd name="connsiteY140" fmla="*/ 160451 h 1565478"/>
              <a:gd name="connsiteX141" fmla="*/ 508558 w 886371"/>
              <a:gd name="connsiteY141" fmla="*/ 162991 h 1565478"/>
              <a:gd name="connsiteX142" fmla="*/ 504913 w 886371"/>
              <a:gd name="connsiteY142" fmla="*/ 166801 h 1565478"/>
              <a:gd name="connsiteX143" fmla="*/ 503148 w 886371"/>
              <a:gd name="connsiteY143" fmla="*/ 169341 h 1565478"/>
              <a:gd name="connsiteX144" fmla="*/ 500468 w 886371"/>
              <a:gd name="connsiteY144" fmla="*/ 171881 h 1565478"/>
              <a:gd name="connsiteX145" fmla="*/ 499529 w 886371"/>
              <a:gd name="connsiteY145" fmla="*/ 173151 h 1565478"/>
              <a:gd name="connsiteX146" fmla="*/ 496189 w 886371"/>
              <a:gd name="connsiteY146" fmla="*/ 176961 h 1565478"/>
              <a:gd name="connsiteX147" fmla="*/ 493877 w 886371"/>
              <a:gd name="connsiteY147" fmla="*/ 180771 h 1565478"/>
              <a:gd name="connsiteX148" fmla="*/ 491591 w 886371"/>
              <a:gd name="connsiteY148" fmla="*/ 183311 h 1565478"/>
              <a:gd name="connsiteX149" fmla="*/ 491439 w 886371"/>
              <a:gd name="connsiteY149" fmla="*/ 184581 h 1565478"/>
              <a:gd name="connsiteX150" fmla="*/ 486981 w 886371"/>
              <a:gd name="connsiteY150" fmla="*/ 190931 h 1565478"/>
              <a:gd name="connsiteX151" fmla="*/ 483031 w 886371"/>
              <a:gd name="connsiteY151" fmla="*/ 197281 h 1565478"/>
              <a:gd name="connsiteX152" fmla="*/ 479425 w 886371"/>
              <a:gd name="connsiteY152" fmla="*/ 204901 h 1565478"/>
              <a:gd name="connsiteX153" fmla="*/ 476021 w 886371"/>
              <a:gd name="connsiteY153" fmla="*/ 211251 h 1565478"/>
              <a:gd name="connsiteX154" fmla="*/ 475945 w 886371"/>
              <a:gd name="connsiteY154" fmla="*/ 212521 h 1565478"/>
              <a:gd name="connsiteX155" fmla="*/ 466051 w 886371"/>
              <a:gd name="connsiteY155" fmla="*/ 243001 h 1565478"/>
              <a:gd name="connsiteX156" fmla="*/ 462800 w 886371"/>
              <a:gd name="connsiteY156" fmla="*/ 276021 h 1565478"/>
              <a:gd name="connsiteX157" fmla="*/ 466051 w 886371"/>
              <a:gd name="connsiteY157" fmla="*/ 307771 h 1565478"/>
              <a:gd name="connsiteX158" fmla="*/ 475830 w 886371"/>
              <a:gd name="connsiteY158" fmla="*/ 338251 h 1565478"/>
              <a:gd name="connsiteX159" fmla="*/ 475945 w 886371"/>
              <a:gd name="connsiteY159" fmla="*/ 339521 h 1565478"/>
              <a:gd name="connsiteX160" fmla="*/ 479425 w 886371"/>
              <a:gd name="connsiteY160" fmla="*/ 347141 h 1565478"/>
              <a:gd name="connsiteX161" fmla="*/ 483031 w 886371"/>
              <a:gd name="connsiteY161" fmla="*/ 353491 h 1565478"/>
              <a:gd name="connsiteX162" fmla="*/ 486981 w 886371"/>
              <a:gd name="connsiteY162" fmla="*/ 359841 h 1565478"/>
              <a:gd name="connsiteX163" fmla="*/ 491439 w 886371"/>
              <a:gd name="connsiteY163" fmla="*/ 367461 h 1565478"/>
              <a:gd name="connsiteX164" fmla="*/ 491591 w 886371"/>
              <a:gd name="connsiteY164" fmla="*/ 367461 h 1565478"/>
              <a:gd name="connsiteX165" fmla="*/ 493864 w 886371"/>
              <a:gd name="connsiteY165" fmla="*/ 371271 h 1565478"/>
              <a:gd name="connsiteX166" fmla="*/ 496189 w 886371"/>
              <a:gd name="connsiteY166" fmla="*/ 373811 h 1565478"/>
              <a:gd name="connsiteX167" fmla="*/ 499516 w 886371"/>
              <a:gd name="connsiteY167" fmla="*/ 377621 h 1565478"/>
              <a:gd name="connsiteX168" fmla="*/ 500456 w 886371"/>
              <a:gd name="connsiteY168" fmla="*/ 378891 h 1565478"/>
              <a:gd name="connsiteX169" fmla="*/ 503148 w 886371"/>
              <a:gd name="connsiteY169" fmla="*/ 382701 h 1565478"/>
              <a:gd name="connsiteX170" fmla="*/ 504913 w 886371"/>
              <a:gd name="connsiteY170" fmla="*/ 383971 h 1565478"/>
              <a:gd name="connsiteX171" fmla="*/ 508558 w 886371"/>
              <a:gd name="connsiteY171" fmla="*/ 387781 h 1565478"/>
              <a:gd name="connsiteX172" fmla="*/ 510425 w 886371"/>
              <a:gd name="connsiteY172" fmla="*/ 390321 h 1565478"/>
              <a:gd name="connsiteX173" fmla="*/ 513486 w 886371"/>
              <a:gd name="connsiteY173" fmla="*/ 392861 h 1565478"/>
              <a:gd name="connsiteX174" fmla="*/ 514591 w 886371"/>
              <a:gd name="connsiteY174" fmla="*/ 394131 h 1565478"/>
              <a:gd name="connsiteX175" fmla="*/ 521436 w 886371"/>
              <a:gd name="connsiteY175" fmla="*/ 400481 h 1565478"/>
              <a:gd name="connsiteX176" fmla="*/ 524751 w 886371"/>
              <a:gd name="connsiteY176" fmla="*/ 403021 h 1565478"/>
              <a:gd name="connsiteX177" fmla="*/ 525195 w 886371"/>
              <a:gd name="connsiteY177" fmla="*/ 403021 h 1565478"/>
              <a:gd name="connsiteX178" fmla="*/ 549173 w 886371"/>
              <a:gd name="connsiteY178" fmla="*/ 419531 h 1565478"/>
              <a:gd name="connsiteX179" fmla="*/ 575411 w 886371"/>
              <a:gd name="connsiteY179" fmla="*/ 430961 h 1565478"/>
              <a:gd name="connsiteX180" fmla="*/ 603313 w 886371"/>
              <a:gd name="connsiteY180" fmla="*/ 438581 h 1565478"/>
              <a:gd name="connsiteX181" fmla="*/ 632269 w 886371"/>
              <a:gd name="connsiteY181" fmla="*/ 439851 h 1565478"/>
              <a:gd name="connsiteX182" fmla="*/ 651852 w 886371"/>
              <a:gd name="connsiteY182" fmla="*/ 439851 h 1565478"/>
              <a:gd name="connsiteX183" fmla="*/ 657288 w 886371"/>
              <a:gd name="connsiteY183" fmla="*/ 438581 h 1565478"/>
              <a:gd name="connsiteX184" fmla="*/ 661162 w 886371"/>
              <a:gd name="connsiteY184" fmla="*/ 438581 h 1565478"/>
              <a:gd name="connsiteX185" fmla="*/ 666673 w 886371"/>
              <a:gd name="connsiteY185" fmla="*/ 437311 h 1565478"/>
              <a:gd name="connsiteX186" fmla="*/ 668324 w 886371"/>
              <a:gd name="connsiteY186" fmla="*/ 436041 h 1565478"/>
              <a:gd name="connsiteX187" fmla="*/ 673633 w 886371"/>
              <a:gd name="connsiteY187" fmla="*/ 436041 h 1565478"/>
              <a:gd name="connsiteX188" fmla="*/ 677240 w 886371"/>
              <a:gd name="connsiteY188" fmla="*/ 434771 h 1565478"/>
              <a:gd name="connsiteX189" fmla="*/ 682447 w 886371"/>
              <a:gd name="connsiteY189" fmla="*/ 433501 h 1565478"/>
              <a:gd name="connsiteX190" fmla="*/ 687819 w 886371"/>
              <a:gd name="connsiteY190" fmla="*/ 430961 h 1565478"/>
              <a:gd name="connsiteX191" fmla="*/ 689991 w 886371"/>
              <a:gd name="connsiteY191" fmla="*/ 430961 h 1565478"/>
              <a:gd name="connsiteX192" fmla="*/ 692111 w 886371"/>
              <a:gd name="connsiteY192" fmla="*/ 429691 h 1565478"/>
              <a:gd name="connsiteX193" fmla="*/ 693407 w 886371"/>
              <a:gd name="connsiteY193" fmla="*/ 429691 h 1565478"/>
              <a:gd name="connsiteX194" fmla="*/ 694994 w 886371"/>
              <a:gd name="connsiteY194" fmla="*/ 428421 h 1565478"/>
              <a:gd name="connsiteX195" fmla="*/ 696620 w 886371"/>
              <a:gd name="connsiteY195" fmla="*/ 428421 h 1565478"/>
              <a:gd name="connsiteX196" fmla="*/ 698182 w 886371"/>
              <a:gd name="connsiteY196" fmla="*/ 427151 h 1565478"/>
              <a:gd name="connsiteX197" fmla="*/ 698182 w 886371"/>
              <a:gd name="connsiteY197" fmla="*/ 385241 h 1565478"/>
              <a:gd name="connsiteX198" fmla="*/ 727367 w 886371"/>
              <a:gd name="connsiteY198" fmla="*/ 385241 h 1565478"/>
              <a:gd name="connsiteX199" fmla="*/ 733971 w 886371"/>
              <a:gd name="connsiteY199" fmla="*/ 401751 h 1565478"/>
              <a:gd name="connsiteX200" fmla="*/ 745591 w 886371"/>
              <a:gd name="connsiteY200" fmla="*/ 413181 h 1565478"/>
              <a:gd name="connsiteX201" fmla="*/ 760818 w 886371"/>
              <a:gd name="connsiteY201" fmla="*/ 420801 h 1565478"/>
              <a:gd name="connsiteX202" fmla="*/ 778230 w 886371"/>
              <a:gd name="connsiteY202" fmla="*/ 422071 h 1565478"/>
              <a:gd name="connsiteX203" fmla="*/ 794994 w 886371"/>
              <a:gd name="connsiteY203" fmla="*/ 416991 h 1565478"/>
              <a:gd name="connsiteX204" fmla="*/ 808418 w 886371"/>
              <a:gd name="connsiteY204" fmla="*/ 406831 h 1565478"/>
              <a:gd name="connsiteX205" fmla="*/ 810044 w 886371"/>
              <a:gd name="connsiteY205" fmla="*/ 404291 h 1565478"/>
              <a:gd name="connsiteX206" fmla="*/ 817333 w 886371"/>
              <a:gd name="connsiteY206" fmla="*/ 392861 h 1565478"/>
              <a:gd name="connsiteX207" fmla="*/ 820572 w 886371"/>
              <a:gd name="connsiteY207" fmla="*/ 376351 h 1565478"/>
              <a:gd name="connsiteX208" fmla="*/ 817333 w 886371"/>
              <a:gd name="connsiteY208" fmla="*/ 359841 h 1565478"/>
              <a:gd name="connsiteX209" fmla="*/ 810044 w 886371"/>
              <a:gd name="connsiteY209" fmla="*/ 348411 h 1565478"/>
              <a:gd name="connsiteX210" fmla="*/ 808418 w 886371"/>
              <a:gd name="connsiteY210" fmla="*/ 345871 h 1565478"/>
              <a:gd name="connsiteX211" fmla="*/ 801751 w 886371"/>
              <a:gd name="connsiteY211" fmla="*/ 340829 h 1565478"/>
              <a:gd name="connsiteX212" fmla="*/ 801751 w 886371"/>
              <a:gd name="connsiteY212" fmla="*/ 376351 h 1565478"/>
              <a:gd name="connsiteX213" fmla="*/ 799528 w 886371"/>
              <a:gd name="connsiteY213" fmla="*/ 386511 h 1565478"/>
              <a:gd name="connsiteX214" fmla="*/ 793483 w 886371"/>
              <a:gd name="connsiteY214" fmla="*/ 395401 h 1565478"/>
              <a:gd name="connsiteX215" fmla="*/ 784504 w 886371"/>
              <a:gd name="connsiteY215" fmla="*/ 401751 h 1565478"/>
              <a:gd name="connsiteX216" fmla="*/ 773506 w 886371"/>
              <a:gd name="connsiteY216" fmla="*/ 404291 h 1565478"/>
              <a:gd name="connsiteX217" fmla="*/ 762508 w 886371"/>
              <a:gd name="connsiteY217" fmla="*/ 401751 h 1565478"/>
              <a:gd name="connsiteX218" fmla="*/ 753529 w 886371"/>
              <a:gd name="connsiteY218" fmla="*/ 395401 h 1565478"/>
              <a:gd name="connsiteX219" fmla="*/ 747471 w 886371"/>
              <a:gd name="connsiteY219" fmla="*/ 386511 h 1565478"/>
              <a:gd name="connsiteX220" fmla="*/ 747204 w 886371"/>
              <a:gd name="connsiteY220" fmla="*/ 385241 h 1565478"/>
              <a:gd name="connsiteX221" fmla="*/ 745261 w 886371"/>
              <a:gd name="connsiteY221" fmla="*/ 376351 h 1565478"/>
              <a:gd name="connsiteX222" fmla="*/ 747496 w 886371"/>
              <a:gd name="connsiteY222" fmla="*/ 366191 h 1565478"/>
              <a:gd name="connsiteX223" fmla="*/ 753554 w 886371"/>
              <a:gd name="connsiteY223" fmla="*/ 357301 h 1565478"/>
              <a:gd name="connsiteX224" fmla="*/ 762520 w 886371"/>
              <a:gd name="connsiteY224" fmla="*/ 350951 h 1565478"/>
              <a:gd name="connsiteX225" fmla="*/ 773506 w 886371"/>
              <a:gd name="connsiteY225" fmla="*/ 348411 h 1565478"/>
              <a:gd name="connsiteX226" fmla="*/ 784504 w 886371"/>
              <a:gd name="connsiteY226" fmla="*/ 350951 h 1565478"/>
              <a:gd name="connsiteX227" fmla="*/ 793483 w 886371"/>
              <a:gd name="connsiteY227" fmla="*/ 357301 h 1565478"/>
              <a:gd name="connsiteX228" fmla="*/ 799528 w 886371"/>
              <a:gd name="connsiteY228" fmla="*/ 366191 h 1565478"/>
              <a:gd name="connsiteX229" fmla="*/ 801751 w 886371"/>
              <a:gd name="connsiteY229" fmla="*/ 376351 h 1565478"/>
              <a:gd name="connsiteX230" fmla="*/ 801751 w 886371"/>
              <a:gd name="connsiteY230" fmla="*/ 340829 h 1565478"/>
              <a:gd name="connsiteX231" fmla="*/ 794994 w 886371"/>
              <a:gd name="connsiteY231" fmla="*/ 335711 h 1565478"/>
              <a:gd name="connsiteX232" fmla="*/ 778230 w 886371"/>
              <a:gd name="connsiteY232" fmla="*/ 330631 h 1565478"/>
              <a:gd name="connsiteX233" fmla="*/ 760818 w 886371"/>
              <a:gd name="connsiteY233" fmla="*/ 331901 h 1565478"/>
              <a:gd name="connsiteX234" fmla="*/ 745591 w 886371"/>
              <a:gd name="connsiteY234" fmla="*/ 339521 h 1565478"/>
              <a:gd name="connsiteX235" fmla="*/ 733971 w 886371"/>
              <a:gd name="connsiteY235" fmla="*/ 350951 h 1565478"/>
              <a:gd name="connsiteX236" fmla="*/ 727367 w 886371"/>
              <a:gd name="connsiteY236" fmla="*/ 367461 h 1565478"/>
              <a:gd name="connsiteX237" fmla="*/ 694410 w 886371"/>
              <a:gd name="connsiteY237" fmla="*/ 367461 h 1565478"/>
              <a:gd name="connsiteX238" fmla="*/ 662584 w 886371"/>
              <a:gd name="connsiteY238" fmla="*/ 310311 h 1565478"/>
              <a:gd name="connsiteX239" fmla="*/ 668185 w 886371"/>
              <a:gd name="connsiteY239" fmla="*/ 305231 h 1565478"/>
              <a:gd name="connsiteX240" fmla="*/ 670013 w 886371"/>
              <a:gd name="connsiteY240" fmla="*/ 302691 h 1565478"/>
              <a:gd name="connsiteX241" fmla="*/ 672744 w 886371"/>
              <a:gd name="connsiteY241" fmla="*/ 298881 h 1565478"/>
              <a:gd name="connsiteX242" fmla="*/ 676186 w 886371"/>
              <a:gd name="connsiteY242" fmla="*/ 292531 h 1565478"/>
              <a:gd name="connsiteX243" fmla="*/ 678408 w 886371"/>
              <a:gd name="connsiteY243" fmla="*/ 284911 h 1565478"/>
              <a:gd name="connsiteX244" fmla="*/ 793280 w 886371"/>
              <a:gd name="connsiteY244" fmla="*/ 284911 h 1565478"/>
              <a:gd name="connsiteX245" fmla="*/ 800112 w 886371"/>
              <a:gd name="connsiteY245" fmla="*/ 300151 h 1565478"/>
              <a:gd name="connsiteX246" fmla="*/ 812139 w 886371"/>
              <a:gd name="connsiteY246" fmla="*/ 312851 h 1565478"/>
              <a:gd name="connsiteX247" fmla="*/ 827849 w 886371"/>
              <a:gd name="connsiteY247" fmla="*/ 320471 h 1565478"/>
              <a:gd name="connsiteX248" fmla="*/ 845705 w 886371"/>
              <a:gd name="connsiteY248" fmla="*/ 320471 h 1565478"/>
              <a:gd name="connsiteX249" fmla="*/ 862647 w 886371"/>
              <a:gd name="connsiteY249" fmla="*/ 315391 h 1565478"/>
              <a:gd name="connsiteX250" fmla="*/ 875868 w 886371"/>
              <a:gd name="connsiteY250" fmla="*/ 303961 h 1565478"/>
              <a:gd name="connsiteX251" fmla="*/ 876617 w 886371"/>
              <a:gd name="connsiteY251" fmla="*/ 302691 h 1565478"/>
              <a:gd name="connsiteX252" fmla="*/ 884174 w 886371"/>
              <a:gd name="connsiteY252" fmla="*/ 289991 h 1565478"/>
              <a:gd name="connsiteX253" fmla="*/ 886371 w 886371"/>
              <a:gd name="connsiteY253" fmla="*/ 272211 h 1565478"/>
              <a:gd name="connsiteX0" fmla="*/ 858798 w 886371"/>
              <a:gd name="connsiteY0" fmla="*/ 324846 h 1557756"/>
              <a:gd name="connsiteX1" fmla="*/ 0 w 886371"/>
              <a:gd name="connsiteY1" fmla="*/ 1557756 h 1557756"/>
              <a:gd name="connsiteX2" fmla="*/ 858798 w 886371"/>
              <a:gd name="connsiteY2" fmla="*/ 324846 h 1557756"/>
              <a:gd name="connsiteX0" fmla="*/ 869124 w 886371"/>
              <a:gd name="connsiteY0" fmla="*/ 64147 h 1557756"/>
              <a:gd name="connsiteX1" fmla="*/ 865886 w 886371"/>
              <a:gd name="connsiteY1" fmla="*/ 47434 h 1557756"/>
              <a:gd name="connsiteX2" fmla="*/ 859028 w 886371"/>
              <a:gd name="connsiteY2" fmla="*/ 36652 h 1557756"/>
              <a:gd name="connsiteX3" fmla="*/ 856957 w 886371"/>
              <a:gd name="connsiteY3" fmla="*/ 33413 h 1557756"/>
              <a:gd name="connsiteX4" fmla="*/ 850303 w 886371"/>
              <a:gd name="connsiteY4" fmla="*/ 28435 h 1557756"/>
              <a:gd name="connsiteX5" fmla="*/ 850303 w 886371"/>
              <a:gd name="connsiteY5" fmla="*/ 64147 h 1557756"/>
              <a:gd name="connsiteX6" fmla="*/ 848080 w 886371"/>
              <a:gd name="connsiteY6" fmla="*/ 74841 h 1557756"/>
              <a:gd name="connsiteX7" fmla="*/ 842022 w 886371"/>
              <a:gd name="connsiteY7" fmla="*/ 83578 h 1557756"/>
              <a:gd name="connsiteX8" fmla="*/ 833043 w 886371"/>
              <a:gd name="connsiteY8" fmla="*/ 89471 h 1557756"/>
              <a:gd name="connsiteX9" fmla="*/ 822058 w 886371"/>
              <a:gd name="connsiteY9" fmla="*/ 91630 h 1557756"/>
              <a:gd name="connsiteX10" fmla="*/ 811060 w 886371"/>
              <a:gd name="connsiteY10" fmla="*/ 89471 h 1557756"/>
              <a:gd name="connsiteX11" fmla="*/ 802081 w 886371"/>
              <a:gd name="connsiteY11" fmla="*/ 83578 h 1557756"/>
              <a:gd name="connsiteX12" fmla="*/ 796023 w 886371"/>
              <a:gd name="connsiteY12" fmla="*/ 74841 h 1557756"/>
              <a:gd name="connsiteX13" fmla="*/ 795705 w 886371"/>
              <a:gd name="connsiteY13" fmla="*/ 73304 h 1557756"/>
              <a:gd name="connsiteX14" fmla="*/ 794626 w 886371"/>
              <a:gd name="connsiteY14" fmla="*/ 68097 h 1557756"/>
              <a:gd name="connsiteX15" fmla="*/ 822058 w 886371"/>
              <a:gd name="connsiteY15" fmla="*/ 36652 h 1557756"/>
              <a:gd name="connsiteX16" fmla="*/ 833043 w 886371"/>
              <a:gd name="connsiteY16" fmla="*/ 38811 h 1557756"/>
              <a:gd name="connsiteX17" fmla="*/ 842035 w 886371"/>
              <a:gd name="connsiteY17" fmla="*/ 44729 h 1557756"/>
              <a:gd name="connsiteX18" fmla="*/ 848080 w 886371"/>
              <a:gd name="connsiteY18" fmla="*/ 53454 h 1557756"/>
              <a:gd name="connsiteX19" fmla="*/ 850303 w 886371"/>
              <a:gd name="connsiteY19" fmla="*/ 64147 h 1557756"/>
              <a:gd name="connsiteX20" fmla="*/ 850303 w 886371"/>
              <a:gd name="connsiteY20" fmla="*/ 28435 h 1557756"/>
              <a:gd name="connsiteX21" fmla="*/ 843534 w 886371"/>
              <a:gd name="connsiteY21" fmla="*/ 23368 h 1557756"/>
              <a:gd name="connsiteX22" fmla="*/ 826770 w 886371"/>
              <a:gd name="connsiteY22" fmla="*/ 18554 h 1557756"/>
              <a:gd name="connsiteX23" fmla="*/ 809358 w 886371"/>
              <a:gd name="connsiteY23" fmla="*/ 20015 h 1557756"/>
              <a:gd name="connsiteX24" fmla="*/ 794143 w 886371"/>
              <a:gd name="connsiteY24" fmla="*/ 27241 h 1557756"/>
              <a:gd name="connsiteX25" fmla="*/ 782523 w 886371"/>
              <a:gd name="connsiteY25" fmla="*/ 39230 h 1557756"/>
              <a:gd name="connsiteX26" fmla="*/ 775919 w 886371"/>
              <a:gd name="connsiteY26" fmla="*/ 54978 h 1557756"/>
              <a:gd name="connsiteX27" fmla="*/ 726782 w 886371"/>
              <a:gd name="connsiteY27" fmla="*/ 54991 h 1557756"/>
              <a:gd name="connsiteX28" fmla="*/ 722033 w 886371"/>
              <a:gd name="connsiteY28" fmla="*/ 56908 h 1557756"/>
              <a:gd name="connsiteX29" fmla="*/ 710514 w 886371"/>
              <a:gd name="connsiteY29" fmla="*/ 68097 h 1557756"/>
              <a:gd name="connsiteX30" fmla="*/ 703846 w 886371"/>
              <a:gd name="connsiteY30" fmla="*/ 65722 h 1557756"/>
              <a:gd name="connsiteX31" fmla="*/ 697090 w 886371"/>
              <a:gd name="connsiteY31" fmla="*/ 63703 h 1557756"/>
              <a:gd name="connsiteX32" fmla="*/ 690232 w 886371"/>
              <a:gd name="connsiteY32" fmla="*/ 62039 h 1557756"/>
              <a:gd name="connsiteX33" fmla="*/ 690232 w 886371"/>
              <a:gd name="connsiteY33" fmla="*/ 18326 h 1557756"/>
              <a:gd name="connsiteX34" fmla="*/ 688746 w 886371"/>
              <a:gd name="connsiteY34" fmla="*/ 11201 h 1557756"/>
              <a:gd name="connsiteX35" fmla="*/ 684707 w 886371"/>
              <a:gd name="connsiteY35" fmla="*/ 5384 h 1557756"/>
              <a:gd name="connsiteX36" fmla="*/ 678726 w 886371"/>
              <a:gd name="connsiteY36" fmla="*/ 1447 h 1557756"/>
              <a:gd name="connsiteX37" fmla="*/ 671398 w 886371"/>
              <a:gd name="connsiteY37" fmla="*/ 0 h 1557756"/>
              <a:gd name="connsiteX38" fmla="*/ 596087 w 886371"/>
              <a:gd name="connsiteY38" fmla="*/ 0 h 1557756"/>
              <a:gd name="connsiteX39" fmla="*/ 588759 w 886371"/>
              <a:gd name="connsiteY39" fmla="*/ 1447 h 1557756"/>
              <a:gd name="connsiteX40" fmla="*/ 582777 w 886371"/>
              <a:gd name="connsiteY40" fmla="*/ 5384 h 1557756"/>
              <a:gd name="connsiteX41" fmla="*/ 578751 w 886371"/>
              <a:gd name="connsiteY41" fmla="*/ 11201 h 1557756"/>
              <a:gd name="connsiteX42" fmla="*/ 577253 w 886371"/>
              <a:gd name="connsiteY42" fmla="*/ 18326 h 1557756"/>
              <a:gd name="connsiteX43" fmla="*/ 577253 w 886371"/>
              <a:gd name="connsiteY43" fmla="*/ 62039 h 1557756"/>
              <a:gd name="connsiteX44" fmla="*/ 562063 w 886371"/>
              <a:gd name="connsiteY44" fmla="*/ 66357 h 1557756"/>
              <a:gd name="connsiteX45" fmla="*/ 547243 w 886371"/>
              <a:gd name="connsiteY45" fmla="*/ 71729 h 1557756"/>
              <a:gd name="connsiteX46" fmla="*/ 532866 w 886371"/>
              <a:gd name="connsiteY46" fmla="*/ 78117 h 1557756"/>
              <a:gd name="connsiteX47" fmla="*/ 518972 w 886371"/>
              <a:gd name="connsiteY47" fmla="*/ 85496 h 1557756"/>
              <a:gd name="connsiteX48" fmla="*/ 487426 w 886371"/>
              <a:gd name="connsiteY48" fmla="*/ 54711 h 1557756"/>
              <a:gd name="connsiteX49" fmla="*/ 483895 w 886371"/>
              <a:gd name="connsiteY49" fmla="*/ 51206 h 1557756"/>
              <a:gd name="connsiteX50" fmla="*/ 479069 w 886371"/>
              <a:gd name="connsiteY50" fmla="*/ 49225 h 1557756"/>
              <a:gd name="connsiteX51" fmla="*/ 468985 w 886371"/>
              <a:gd name="connsiteY51" fmla="*/ 49187 h 1557756"/>
              <a:gd name="connsiteX52" fmla="*/ 464146 w 886371"/>
              <a:gd name="connsiteY52" fmla="*/ 51130 h 1557756"/>
              <a:gd name="connsiteX53" fmla="*/ 407492 w 886371"/>
              <a:gd name="connsiteY53" fmla="*/ 106299 h 1557756"/>
              <a:gd name="connsiteX54" fmla="*/ 403898 w 886371"/>
              <a:gd name="connsiteY54" fmla="*/ 109728 h 1557756"/>
              <a:gd name="connsiteX55" fmla="*/ 401853 w 886371"/>
              <a:gd name="connsiteY55" fmla="*/ 114427 h 1557756"/>
              <a:gd name="connsiteX56" fmla="*/ 401828 w 886371"/>
              <a:gd name="connsiteY56" fmla="*/ 124244 h 1557756"/>
              <a:gd name="connsiteX57" fmla="*/ 403821 w 886371"/>
              <a:gd name="connsiteY57" fmla="*/ 128955 h 1557756"/>
              <a:gd name="connsiteX58" fmla="*/ 439127 w 886371"/>
              <a:gd name="connsiteY58" fmla="*/ 163207 h 1557756"/>
              <a:gd name="connsiteX59" fmla="*/ 431546 w 886371"/>
              <a:gd name="connsiteY59" fmla="*/ 176720 h 1557756"/>
              <a:gd name="connsiteX60" fmla="*/ 424980 w 886371"/>
              <a:gd name="connsiteY60" fmla="*/ 190715 h 1557756"/>
              <a:gd name="connsiteX61" fmla="*/ 419468 w 886371"/>
              <a:gd name="connsiteY61" fmla="*/ 205143 h 1557756"/>
              <a:gd name="connsiteX62" fmla="*/ 415023 w 886371"/>
              <a:gd name="connsiteY62" fmla="*/ 219925 h 1557756"/>
              <a:gd name="connsiteX63" fmla="*/ 370116 w 886371"/>
              <a:gd name="connsiteY63" fmla="*/ 219925 h 1557756"/>
              <a:gd name="connsiteX64" fmla="*/ 362788 w 886371"/>
              <a:gd name="connsiteY64" fmla="*/ 221386 h 1557756"/>
              <a:gd name="connsiteX65" fmla="*/ 356806 w 886371"/>
              <a:gd name="connsiteY65" fmla="*/ 225310 h 1557756"/>
              <a:gd name="connsiteX66" fmla="*/ 352767 w 886371"/>
              <a:gd name="connsiteY66" fmla="*/ 231127 h 1557756"/>
              <a:gd name="connsiteX67" fmla="*/ 351282 w 886371"/>
              <a:gd name="connsiteY67" fmla="*/ 238252 h 1557756"/>
              <a:gd name="connsiteX68" fmla="*/ 351282 w 886371"/>
              <a:gd name="connsiteY68" fmla="*/ 311556 h 1557756"/>
              <a:gd name="connsiteX69" fmla="*/ 352767 w 886371"/>
              <a:gd name="connsiteY69" fmla="*/ 318681 h 1557756"/>
              <a:gd name="connsiteX70" fmla="*/ 356806 w 886371"/>
              <a:gd name="connsiteY70" fmla="*/ 324510 h 1557756"/>
              <a:gd name="connsiteX71" fmla="*/ 362788 w 886371"/>
              <a:gd name="connsiteY71" fmla="*/ 328434 h 1557756"/>
              <a:gd name="connsiteX72" fmla="*/ 370116 w 886371"/>
              <a:gd name="connsiteY72" fmla="*/ 329895 h 1557756"/>
              <a:gd name="connsiteX73" fmla="*/ 415023 w 886371"/>
              <a:gd name="connsiteY73" fmla="*/ 329895 h 1557756"/>
              <a:gd name="connsiteX74" fmla="*/ 419468 w 886371"/>
              <a:gd name="connsiteY74" fmla="*/ 344678 h 1557756"/>
              <a:gd name="connsiteX75" fmla="*/ 424980 w 886371"/>
              <a:gd name="connsiteY75" fmla="*/ 359092 h 1557756"/>
              <a:gd name="connsiteX76" fmla="*/ 431546 w 886371"/>
              <a:gd name="connsiteY76" fmla="*/ 373087 h 1557756"/>
              <a:gd name="connsiteX77" fmla="*/ 439127 w 886371"/>
              <a:gd name="connsiteY77" fmla="*/ 386613 h 1557756"/>
              <a:gd name="connsiteX78" fmla="*/ 407492 w 886371"/>
              <a:gd name="connsiteY78" fmla="*/ 417309 h 1557756"/>
              <a:gd name="connsiteX79" fmla="*/ 403898 w 886371"/>
              <a:gd name="connsiteY79" fmla="*/ 420751 h 1557756"/>
              <a:gd name="connsiteX80" fmla="*/ 401853 w 886371"/>
              <a:gd name="connsiteY80" fmla="*/ 425437 h 1557756"/>
              <a:gd name="connsiteX81" fmla="*/ 401828 w 886371"/>
              <a:gd name="connsiteY81" fmla="*/ 435254 h 1557756"/>
              <a:gd name="connsiteX82" fmla="*/ 403821 w 886371"/>
              <a:gd name="connsiteY82" fmla="*/ 439966 h 1557756"/>
              <a:gd name="connsiteX83" fmla="*/ 460502 w 886371"/>
              <a:gd name="connsiteY83" fmla="*/ 495109 h 1557756"/>
              <a:gd name="connsiteX84" fmla="*/ 464032 w 886371"/>
              <a:gd name="connsiteY84" fmla="*/ 498614 h 1557756"/>
              <a:gd name="connsiteX85" fmla="*/ 468858 w 886371"/>
              <a:gd name="connsiteY85" fmla="*/ 500595 h 1557756"/>
              <a:gd name="connsiteX86" fmla="*/ 478942 w 886371"/>
              <a:gd name="connsiteY86" fmla="*/ 500621 h 1557756"/>
              <a:gd name="connsiteX87" fmla="*/ 483781 w 886371"/>
              <a:gd name="connsiteY87" fmla="*/ 498678 h 1557756"/>
              <a:gd name="connsiteX88" fmla="*/ 518972 w 886371"/>
              <a:gd name="connsiteY88" fmla="*/ 464324 h 1557756"/>
              <a:gd name="connsiteX89" fmla="*/ 532866 w 886371"/>
              <a:gd name="connsiteY89" fmla="*/ 471703 h 1557756"/>
              <a:gd name="connsiteX90" fmla="*/ 547243 w 886371"/>
              <a:gd name="connsiteY90" fmla="*/ 478091 h 1557756"/>
              <a:gd name="connsiteX91" fmla="*/ 562063 w 886371"/>
              <a:gd name="connsiteY91" fmla="*/ 483463 h 1557756"/>
              <a:gd name="connsiteX92" fmla="*/ 577253 w 886371"/>
              <a:gd name="connsiteY92" fmla="*/ 487781 h 1557756"/>
              <a:gd name="connsiteX93" fmla="*/ 577253 w 886371"/>
              <a:gd name="connsiteY93" fmla="*/ 531495 h 1557756"/>
              <a:gd name="connsiteX94" fmla="*/ 578751 w 886371"/>
              <a:gd name="connsiteY94" fmla="*/ 538619 h 1557756"/>
              <a:gd name="connsiteX95" fmla="*/ 582777 w 886371"/>
              <a:gd name="connsiteY95" fmla="*/ 544436 h 1557756"/>
              <a:gd name="connsiteX96" fmla="*/ 588759 w 886371"/>
              <a:gd name="connsiteY96" fmla="*/ 548360 h 1557756"/>
              <a:gd name="connsiteX97" fmla="*/ 596087 w 886371"/>
              <a:gd name="connsiteY97" fmla="*/ 549821 h 1557756"/>
              <a:gd name="connsiteX98" fmla="*/ 671398 w 886371"/>
              <a:gd name="connsiteY98" fmla="*/ 549821 h 1557756"/>
              <a:gd name="connsiteX99" fmla="*/ 678726 w 886371"/>
              <a:gd name="connsiteY99" fmla="*/ 548360 h 1557756"/>
              <a:gd name="connsiteX100" fmla="*/ 684707 w 886371"/>
              <a:gd name="connsiteY100" fmla="*/ 544436 h 1557756"/>
              <a:gd name="connsiteX101" fmla="*/ 688746 w 886371"/>
              <a:gd name="connsiteY101" fmla="*/ 538619 h 1557756"/>
              <a:gd name="connsiteX102" fmla="*/ 690232 w 886371"/>
              <a:gd name="connsiteY102" fmla="*/ 531495 h 1557756"/>
              <a:gd name="connsiteX103" fmla="*/ 690232 w 886371"/>
              <a:gd name="connsiteY103" fmla="*/ 487781 h 1557756"/>
              <a:gd name="connsiteX104" fmla="*/ 697090 w 886371"/>
              <a:gd name="connsiteY104" fmla="*/ 486105 h 1557756"/>
              <a:gd name="connsiteX105" fmla="*/ 703846 w 886371"/>
              <a:gd name="connsiteY105" fmla="*/ 484085 h 1557756"/>
              <a:gd name="connsiteX106" fmla="*/ 710526 w 886371"/>
              <a:gd name="connsiteY106" fmla="*/ 481711 h 1557756"/>
              <a:gd name="connsiteX107" fmla="*/ 722020 w 886371"/>
              <a:gd name="connsiteY107" fmla="*/ 492899 h 1557756"/>
              <a:gd name="connsiteX108" fmla="*/ 726782 w 886371"/>
              <a:gd name="connsiteY108" fmla="*/ 494830 h 1557756"/>
              <a:gd name="connsiteX109" fmla="*/ 731761 w 886371"/>
              <a:gd name="connsiteY109" fmla="*/ 494842 h 1557756"/>
              <a:gd name="connsiteX110" fmla="*/ 775919 w 886371"/>
              <a:gd name="connsiteY110" fmla="*/ 494842 h 1557756"/>
              <a:gd name="connsiteX111" fmla="*/ 782739 w 886371"/>
              <a:gd name="connsiteY111" fmla="*/ 510921 h 1557756"/>
              <a:gd name="connsiteX112" fmla="*/ 794778 w 886371"/>
              <a:gd name="connsiteY112" fmla="*/ 523024 h 1557756"/>
              <a:gd name="connsiteX113" fmla="*/ 810488 w 886371"/>
              <a:gd name="connsiteY113" fmla="*/ 530098 h 1557756"/>
              <a:gd name="connsiteX114" fmla="*/ 828344 w 886371"/>
              <a:gd name="connsiteY114" fmla="*/ 531075 h 1557756"/>
              <a:gd name="connsiteX115" fmla="*/ 845286 w 886371"/>
              <a:gd name="connsiteY115" fmla="*/ 525526 h 1557756"/>
              <a:gd name="connsiteX116" fmla="*/ 858507 w 886371"/>
              <a:gd name="connsiteY116" fmla="*/ 514654 h 1557756"/>
              <a:gd name="connsiteX117" fmla="*/ 859345 w 886371"/>
              <a:gd name="connsiteY117" fmla="*/ 513168 h 1557756"/>
              <a:gd name="connsiteX118" fmla="*/ 866813 w 886371"/>
              <a:gd name="connsiteY118" fmla="*/ 499872 h 1557756"/>
              <a:gd name="connsiteX119" fmla="*/ 869010 w 886371"/>
              <a:gd name="connsiteY119" fmla="*/ 482600 h 1557756"/>
              <a:gd name="connsiteX120" fmla="*/ 864463 w 886371"/>
              <a:gd name="connsiteY120" fmla="*/ 465772 h 1557756"/>
              <a:gd name="connsiteX121" fmla="*/ 858723 w 886371"/>
              <a:gd name="connsiteY121" fmla="*/ 458177 h 1557756"/>
              <a:gd name="connsiteX122" fmla="*/ 854202 w 886371"/>
              <a:gd name="connsiteY122" fmla="*/ 452208 h 1557756"/>
              <a:gd name="connsiteX123" fmla="*/ 850303 w 886371"/>
              <a:gd name="connsiteY123" fmla="*/ 449795 h 1557756"/>
              <a:gd name="connsiteX124" fmla="*/ 850303 w 886371"/>
              <a:gd name="connsiteY124" fmla="*/ 485673 h 1557756"/>
              <a:gd name="connsiteX125" fmla="*/ 848042 w 886371"/>
              <a:gd name="connsiteY125" fmla="*/ 496379 h 1557756"/>
              <a:gd name="connsiteX126" fmla="*/ 841997 w 886371"/>
              <a:gd name="connsiteY126" fmla="*/ 505091 h 1557756"/>
              <a:gd name="connsiteX127" fmla="*/ 833031 w 886371"/>
              <a:gd name="connsiteY127" fmla="*/ 510984 h 1557756"/>
              <a:gd name="connsiteX128" fmla="*/ 822058 w 886371"/>
              <a:gd name="connsiteY128" fmla="*/ 513168 h 1557756"/>
              <a:gd name="connsiteX129" fmla="*/ 811060 w 886371"/>
              <a:gd name="connsiteY129" fmla="*/ 511009 h 1557756"/>
              <a:gd name="connsiteX130" fmla="*/ 802055 w 886371"/>
              <a:gd name="connsiteY130" fmla="*/ 505091 h 1557756"/>
              <a:gd name="connsiteX131" fmla="*/ 796023 w 886371"/>
              <a:gd name="connsiteY131" fmla="*/ 496354 h 1557756"/>
              <a:gd name="connsiteX132" fmla="*/ 793800 w 886371"/>
              <a:gd name="connsiteY132" fmla="*/ 485673 h 1557756"/>
              <a:gd name="connsiteX133" fmla="*/ 794626 w 886371"/>
              <a:gd name="connsiteY133" fmla="*/ 481711 h 1557756"/>
              <a:gd name="connsiteX134" fmla="*/ 795705 w 886371"/>
              <a:gd name="connsiteY134" fmla="*/ 476542 h 1557756"/>
              <a:gd name="connsiteX135" fmla="*/ 796023 w 886371"/>
              <a:gd name="connsiteY135" fmla="*/ 474967 h 1557756"/>
              <a:gd name="connsiteX136" fmla="*/ 802081 w 886371"/>
              <a:gd name="connsiteY136" fmla="*/ 466229 h 1557756"/>
              <a:gd name="connsiteX137" fmla="*/ 811060 w 886371"/>
              <a:gd name="connsiteY137" fmla="*/ 460349 h 1557756"/>
              <a:gd name="connsiteX138" fmla="*/ 822058 w 886371"/>
              <a:gd name="connsiteY138" fmla="*/ 458177 h 1557756"/>
              <a:gd name="connsiteX139" fmla="*/ 833043 w 886371"/>
              <a:gd name="connsiteY139" fmla="*/ 460349 h 1557756"/>
              <a:gd name="connsiteX140" fmla="*/ 842022 w 886371"/>
              <a:gd name="connsiteY140" fmla="*/ 466229 h 1557756"/>
              <a:gd name="connsiteX141" fmla="*/ 848080 w 886371"/>
              <a:gd name="connsiteY141" fmla="*/ 474967 h 1557756"/>
              <a:gd name="connsiteX142" fmla="*/ 850303 w 886371"/>
              <a:gd name="connsiteY142" fmla="*/ 485673 h 1557756"/>
              <a:gd name="connsiteX143" fmla="*/ 850303 w 886371"/>
              <a:gd name="connsiteY143" fmla="*/ 449795 h 1557756"/>
              <a:gd name="connsiteX144" fmla="*/ 839609 w 886371"/>
              <a:gd name="connsiteY144" fmla="*/ 443153 h 1557756"/>
              <a:gd name="connsiteX145" fmla="*/ 822058 w 886371"/>
              <a:gd name="connsiteY145" fmla="*/ 439851 h 1557756"/>
              <a:gd name="connsiteX146" fmla="*/ 806030 w 886371"/>
              <a:gd name="connsiteY146" fmla="*/ 442582 h 1557756"/>
              <a:gd name="connsiteX147" fmla="*/ 792276 w 886371"/>
              <a:gd name="connsiteY147" fmla="*/ 450176 h 1557756"/>
              <a:gd name="connsiteX148" fmla="*/ 781862 w 886371"/>
              <a:gd name="connsiteY148" fmla="*/ 461784 h 1557756"/>
              <a:gd name="connsiteX149" fmla="*/ 775919 w 886371"/>
              <a:gd name="connsiteY149" fmla="*/ 476516 h 1557756"/>
              <a:gd name="connsiteX150" fmla="*/ 731824 w 886371"/>
              <a:gd name="connsiteY150" fmla="*/ 476542 h 1557756"/>
              <a:gd name="connsiteX151" fmla="*/ 719620 w 886371"/>
              <a:gd name="connsiteY151" fmla="*/ 464642 h 1557756"/>
              <a:gd name="connsiteX152" fmla="*/ 719328 w 886371"/>
              <a:gd name="connsiteY152" fmla="*/ 464324 h 1557756"/>
              <a:gd name="connsiteX153" fmla="*/ 711987 w 886371"/>
              <a:gd name="connsiteY153" fmla="*/ 457212 h 1557756"/>
              <a:gd name="connsiteX154" fmla="*/ 700684 w 886371"/>
              <a:gd name="connsiteY154" fmla="*/ 446265 h 1557756"/>
              <a:gd name="connsiteX155" fmla="*/ 657529 w 886371"/>
              <a:gd name="connsiteY155" fmla="*/ 456780 h 1557756"/>
              <a:gd name="connsiteX156" fmla="*/ 613930 w 886371"/>
              <a:gd name="connsiteY156" fmla="*/ 457212 h 1557756"/>
              <a:gd name="connsiteX157" fmla="*/ 571639 w 886371"/>
              <a:gd name="connsiteY157" fmla="*/ 447967 h 1557756"/>
              <a:gd name="connsiteX158" fmla="*/ 532409 w 886371"/>
              <a:gd name="connsiteY158" fmla="*/ 429437 h 1557756"/>
              <a:gd name="connsiteX159" fmla="*/ 498017 w 886371"/>
              <a:gd name="connsiteY159" fmla="*/ 401980 h 1557756"/>
              <a:gd name="connsiteX160" fmla="*/ 465912 w 886371"/>
              <a:gd name="connsiteY160" fmla="*/ 358076 h 1557756"/>
              <a:gd name="connsiteX161" fmla="*/ 448538 w 886371"/>
              <a:gd name="connsiteY161" fmla="*/ 308051 h 1557756"/>
              <a:gd name="connsiteX162" fmla="*/ 446519 w 886371"/>
              <a:gd name="connsiteY162" fmla="*/ 255282 h 1557756"/>
              <a:gd name="connsiteX163" fmla="*/ 460489 w 886371"/>
              <a:gd name="connsiteY163" fmla="*/ 203149 h 1557756"/>
              <a:gd name="connsiteX164" fmla="*/ 482612 w 886371"/>
              <a:gd name="connsiteY164" fmla="*/ 165582 h 1557756"/>
              <a:gd name="connsiteX165" fmla="*/ 512495 w 886371"/>
              <a:gd name="connsiteY165" fmla="*/ 134683 h 1557756"/>
              <a:gd name="connsiteX166" fmla="*/ 548652 w 886371"/>
              <a:gd name="connsiteY166" fmla="*/ 111417 h 1557756"/>
              <a:gd name="connsiteX167" fmla="*/ 589572 w 886371"/>
              <a:gd name="connsiteY167" fmla="*/ 96748 h 1557756"/>
              <a:gd name="connsiteX168" fmla="*/ 633742 w 886371"/>
              <a:gd name="connsiteY168" fmla="*/ 91630 h 1557756"/>
              <a:gd name="connsiteX169" fmla="*/ 650849 w 886371"/>
              <a:gd name="connsiteY169" fmla="*/ 92379 h 1557756"/>
              <a:gd name="connsiteX170" fmla="*/ 667778 w 886371"/>
              <a:gd name="connsiteY170" fmla="*/ 94640 h 1557756"/>
              <a:gd name="connsiteX171" fmla="*/ 684428 w 886371"/>
              <a:gd name="connsiteY171" fmla="*/ 98399 h 1557756"/>
              <a:gd name="connsiteX172" fmla="*/ 700684 w 886371"/>
              <a:gd name="connsiteY172" fmla="*/ 103632 h 1557756"/>
              <a:gd name="connsiteX173" fmla="*/ 713016 w 886371"/>
              <a:gd name="connsiteY173" fmla="*/ 91630 h 1557756"/>
              <a:gd name="connsiteX174" fmla="*/ 719328 w 886371"/>
              <a:gd name="connsiteY174" fmla="*/ 85496 h 1557756"/>
              <a:gd name="connsiteX175" fmla="*/ 719582 w 886371"/>
              <a:gd name="connsiteY175" fmla="*/ 85242 h 1557756"/>
              <a:gd name="connsiteX176" fmla="*/ 731761 w 886371"/>
              <a:gd name="connsiteY176" fmla="*/ 73304 h 1557756"/>
              <a:gd name="connsiteX177" fmla="*/ 775919 w 886371"/>
              <a:gd name="connsiteY177" fmla="*/ 73304 h 1557756"/>
              <a:gd name="connsiteX178" fmla="*/ 782523 w 886371"/>
              <a:gd name="connsiteY178" fmla="*/ 89052 h 1557756"/>
              <a:gd name="connsiteX179" fmla="*/ 794143 w 886371"/>
              <a:gd name="connsiteY179" fmla="*/ 101041 h 1557756"/>
              <a:gd name="connsiteX180" fmla="*/ 809358 w 886371"/>
              <a:gd name="connsiteY180" fmla="*/ 108280 h 1557756"/>
              <a:gd name="connsiteX181" fmla="*/ 826770 w 886371"/>
              <a:gd name="connsiteY181" fmla="*/ 109728 h 1557756"/>
              <a:gd name="connsiteX182" fmla="*/ 843534 w 886371"/>
              <a:gd name="connsiteY182" fmla="*/ 104914 h 1557756"/>
              <a:gd name="connsiteX183" fmla="*/ 856957 w 886371"/>
              <a:gd name="connsiteY183" fmla="*/ 94869 h 1557756"/>
              <a:gd name="connsiteX184" fmla="*/ 859028 w 886371"/>
              <a:gd name="connsiteY184" fmla="*/ 91630 h 1557756"/>
              <a:gd name="connsiteX185" fmla="*/ 865886 w 886371"/>
              <a:gd name="connsiteY185" fmla="*/ 80860 h 1557756"/>
              <a:gd name="connsiteX186" fmla="*/ 869124 w 886371"/>
              <a:gd name="connsiteY186" fmla="*/ 64147 h 1557756"/>
              <a:gd name="connsiteX0" fmla="*/ 886371 w 886371"/>
              <a:gd name="connsiteY0" fmla="*/ 272211 h 1557756"/>
              <a:gd name="connsiteX1" fmla="*/ 881824 w 886371"/>
              <a:gd name="connsiteY1" fmla="*/ 255701 h 1557756"/>
              <a:gd name="connsiteX2" fmla="*/ 876223 w 886371"/>
              <a:gd name="connsiteY2" fmla="*/ 248081 h 1557756"/>
              <a:gd name="connsiteX3" fmla="*/ 871562 w 886371"/>
              <a:gd name="connsiteY3" fmla="*/ 241731 h 1557756"/>
              <a:gd name="connsiteX4" fmla="*/ 867651 w 886371"/>
              <a:gd name="connsiteY4" fmla="*/ 239356 h 1557756"/>
              <a:gd name="connsiteX5" fmla="*/ 867651 w 886371"/>
              <a:gd name="connsiteY5" fmla="*/ 276021 h 1557756"/>
              <a:gd name="connsiteX6" fmla="*/ 865416 w 886371"/>
              <a:gd name="connsiteY6" fmla="*/ 286181 h 1557756"/>
              <a:gd name="connsiteX7" fmla="*/ 859358 w 886371"/>
              <a:gd name="connsiteY7" fmla="*/ 295071 h 1557756"/>
              <a:gd name="connsiteX8" fmla="*/ 850392 w 886371"/>
              <a:gd name="connsiteY8" fmla="*/ 301421 h 1557756"/>
              <a:gd name="connsiteX9" fmla="*/ 839419 w 886371"/>
              <a:gd name="connsiteY9" fmla="*/ 302691 h 1557756"/>
              <a:gd name="connsiteX10" fmla="*/ 828421 w 886371"/>
              <a:gd name="connsiteY10" fmla="*/ 301421 h 1557756"/>
              <a:gd name="connsiteX11" fmla="*/ 819442 w 886371"/>
              <a:gd name="connsiteY11" fmla="*/ 295071 h 1557756"/>
              <a:gd name="connsiteX12" fmla="*/ 813384 w 886371"/>
              <a:gd name="connsiteY12" fmla="*/ 286181 h 1557756"/>
              <a:gd name="connsiteX13" fmla="*/ 813104 w 886371"/>
              <a:gd name="connsiteY13" fmla="*/ 284911 h 1557756"/>
              <a:gd name="connsiteX14" fmla="*/ 811161 w 886371"/>
              <a:gd name="connsiteY14" fmla="*/ 276021 h 1557756"/>
              <a:gd name="connsiteX15" fmla="*/ 813142 w 886371"/>
              <a:gd name="connsiteY15" fmla="*/ 265861 h 1557756"/>
              <a:gd name="connsiteX16" fmla="*/ 813384 w 886371"/>
              <a:gd name="connsiteY16" fmla="*/ 264591 h 1557756"/>
              <a:gd name="connsiteX17" fmla="*/ 819442 w 886371"/>
              <a:gd name="connsiteY17" fmla="*/ 255701 h 1557756"/>
              <a:gd name="connsiteX18" fmla="*/ 828421 w 886371"/>
              <a:gd name="connsiteY18" fmla="*/ 250621 h 1557756"/>
              <a:gd name="connsiteX19" fmla="*/ 839419 w 886371"/>
              <a:gd name="connsiteY19" fmla="*/ 248081 h 1557756"/>
              <a:gd name="connsiteX20" fmla="*/ 850404 w 886371"/>
              <a:gd name="connsiteY20" fmla="*/ 250621 h 1557756"/>
              <a:gd name="connsiteX21" fmla="*/ 859383 w 886371"/>
              <a:gd name="connsiteY21" fmla="*/ 255701 h 1557756"/>
              <a:gd name="connsiteX22" fmla="*/ 865441 w 886371"/>
              <a:gd name="connsiteY22" fmla="*/ 264591 h 1557756"/>
              <a:gd name="connsiteX23" fmla="*/ 867651 w 886371"/>
              <a:gd name="connsiteY23" fmla="*/ 276021 h 1557756"/>
              <a:gd name="connsiteX24" fmla="*/ 867651 w 886371"/>
              <a:gd name="connsiteY24" fmla="*/ 239356 h 1557756"/>
              <a:gd name="connsiteX25" fmla="*/ 856970 w 886371"/>
              <a:gd name="connsiteY25" fmla="*/ 232841 h 1557756"/>
              <a:gd name="connsiteX26" fmla="*/ 839419 w 886371"/>
              <a:gd name="connsiteY26" fmla="*/ 230301 h 1557756"/>
              <a:gd name="connsiteX27" fmla="*/ 823391 w 886371"/>
              <a:gd name="connsiteY27" fmla="*/ 232841 h 1557756"/>
              <a:gd name="connsiteX28" fmla="*/ 809637 w 886371"/>
              <a:gd name="connsiteY28" fmla="*/ 240461 h 1557756"/>
              <a:gd name="connsiteX29" fmla="*/ 799223 w 886371"/>
              <a:gd name="connsiteY29" fmla="*/ 251891 h 1557756"/>
              <a:gd name="connsiteX30" fmla="*/ 793280 w 886371"/>
              <a:gd name="connsiteY30" fmla="*/ 265861 h 1557756"/>
              <a:gd name="connsiteX31" fmla="*/ 678408 w 886371"/>
              <a:gd name="connsiteY31" fmla="*/ 265861 h 1557756"/>
              <a:gd name="connsiteX32" fmla="*/ 662584 w 886371"/>
              <a:gd name="connsiteY32" fmla="*/ 240461 h 1557756"/>
              <a:gd name="connsiteX33" fmla="*/ 694410 w 886371"/>
              <a:gd name="connsiteY33" fmla="*/ 183311 h 1557756"/>
              <a:gd name="connsiteX34" fmla="*/ 727367 w 886371"/>
              <a:gd name="connsiteY34" fmla="*/ 183311 h 1557756"/>
              <a:gd name="connsiteX35" fmla="*/ 733971 w 886371"/>
              <a:gd name="connsiteY35" fmla="*/ 199821 h 1557756"/>
              <a:gd name="connsiteX36" fmla="*/ 745591 w 886371"/>
              <a:gd name="connsiteY36" fmla="*/ 211251 h 1557756"/>
              <a:gd name="connsiteX37" fmla="*/ 760818 w 886371"/>
              <a:gd name="connsiteY37" fmla="*/ 218871 h 1557756"/>
              <a:gd name="connsiteX38" fmla="*/ 778230 w 886371"/>
              <a:gd name="connsiteY38" fmla="*/ 220141 h 1557756"/>
              <a:gd name="connsiteX39" fmla="*/ 794994 w 886371"/>
              <a:gd name="connsiteY39" fmla="*/ 215061 h 1557756"/>
              <a:gd name="connsiteX40" fmla="*/ 808418 w 886371"/>
              <a:gd name="connsiteY40" fmla="*/ 204901 h 1557756"/>
              <a:gd name="connsiteX41" fmla="*/ 810044 w 886371"/>
              <a:gd name="connsiteY41" fmla="*/ 202361 h 1557756"/>
              <a:gd name="connsiteX42" fmla="*/ 817333 w 886371"/>
              <a:gd name="connsiteY42" fmla="*/ 190931 h 1557756"/>
              <a:gd name="connsiteX43" fmla="*/ 820572 w 886371"/>
              <a:gd name="connsiteY43" fmla="*/ 174421 h 1557756"/>
              <a:gd name="connsiteX44" fmla="*/ 817333 w 886371"/>
              <a:gd name="connsiteY44" fmla="*/ 157911 h 1557756"/>
              <a:gd name="connsiteX45" fmla="*/ 810844 w 886371"/>
              <a:gd name="connsiteY45" fmla="*/ 147751 h 1557756"/>
              <a:gd name="connsiteX46" fmla="*/ 808418 w 886371"/>
              <a:gd name="connsiteY46" fmla="*/ 143941 h 1557756"/>
              <a:gd name="connsiteX47" fmla="*/ 801751 w 886371"/>
              <a:gd name="connsiteY47" fmla="*/ 138899 h 1557756"/>
              <a:gd name="connsiteX48" fmla="*/ 801751 w 886371"/>
              <a:gd name="connsiteY48" fmla="*/ 174421 h 1557756"/>
              <a:gd name="connsiteX49" fmla="*/ 799528 w 886371"/>
              <a:gd name="connsiteY49" fmla="*/ 185851 h 1557756"/>
              <a:gd name="connsiteX50" fmla="*/ 793483 w 886371"/>
              <a:gd name="connsiteY50" fmla="*/ 194741 h 1557756"/>
              <a:gd name="connsiteX51" fmla="*/ 784504 w 886371"/>
              <a:gd name="connsiteY51" fmla="*/ 199821 h 1557756"/>
              <a:gd name="connsiteX52" fmla="*/ 773506 w 886371"/>
              <a:gd name="connsiteY52" fmla="*/ 202361 h 1557756"/>
              <a:gd name="connsiteX53" fmla="*/ 762508 w 886371"/>
              <a:gd name="connsiteY53" fmla="*/ 199821 h 1557756"/>
              <a:gd name="connsiteX54" fmla="*/ 753529 w 886371"/>
              <a:gd name="connsiteY54" fmla="*/ 194741 h 1557756"/>
              <a:gd name="connsiteX55" fmla="*/ 747471 w 886371"/>
              <a:gd name="connsiteY55" fmla="*/ 185851 h 1557756"/>
              <a:gd name="connsiteX56" fmla="*/ 746988 w 886371"/>
              <a:gd name="connsiteY56" fmla="*/ 183311 h 1557756"/>
              <a:gd name="connsiteX57" fmla="*/ 745261 w 886371"/>
              <a:gd name="connsiteY57" fmla="*/ 174421 h 1557756"/>
              <a:gd name="connsiteX58" fmla="*/ 747217 w 886371"/>
              <a:gd name="connsiteY58" fmla="*/ 165531 h 1557756"/>
              <a:gd name="connsiteX59" fmla="*/ 747496 w 886371"/>
              <a:gd name="connsiteY59" fmla="*/ 164261 h 1557756"/>
              <a:gd name="connsiteX60" fmla="*/ 753554 w 886371"/>
              <a:gd name="connsiteY60" fmla="*/ 155371 h 1557756"/>
              <a:gd name="connsiteX61" fmla="*/ 762520 w 886371"/>
              <a:gd name="connsiteY61" fmla="*/ 149021 h 1557756"/>
              <a:gd name="connsiteX62" fmla="*/ 773506 w 886371"/>
              <a:gd name="connsiteY62" fmla="*/ 147751 h 1557756"/>
              <a:gd name="connsiteX63" fmla="*/ 784504 w 886371"/>
              <a:gd name="connsiteY63" fmla="*/ 149021 h 1557756"/>
              <a:gd name="connsiteX64" fmla="*/ 793483 w 886371"/>
              <a:gd name="connsiteY64" fmla="*/ 155371 h 1557756"/>
              <a:gd name="connsiteX65" fmla="*/ 799528 w 886371"/>
              <a:gd name="connsiteY65" fmla="*/ 164261 h 1557756"/>
              <a:gd name="connsiteX66" fmla="*/ 801751 w 886371"/>
              <a:gd name="connsiteY66" fmla="*/ 174421 h 1557756"/>
              <a:gd name="connsiteX67" fmla="*/ 801751 w 886371"/>
              <a:gd name="connsiteY67" fmla="*/ 138899 h 1557756"/>
              <a:gd name="connsiteX68" fmla="*/ 794994 w 886371"/>
              <a:gd name="connsiteY68" fmla="*/ 133781 h 1557756"/>
              <a:gd name="connsiteX69" fmla="*/ 778230 w 886371"/>
              <a:gd name="connsiteY69" fmla="*/ 128701 h 1557756"/>
              <a:gd name="connsiteX70" fmla="*/ 760818 w 886371"/>
              <a:gd name="connsiteY70" fmla="*/ 129971 h 1557756"/>
              <a:gd name="connsiteX71" fmla="*/ 745591 w 886371"/>
              <a:gd name="connsiteY71" fmla="*/ 137591 h 1557756"/>
              <a:gd name="connsiteX72" fmla="*/ 733971 w 886371"/>
              <a:gd name="connsiteY72" fmla="*/ 150291 h 1557756"/>
              <a:gd name="connsiteX73" fmla="*/ 727367 w 886371"/>
              <a:gd name="connsiteY73" fmla="*/ 165531 h 1557756"/>
              <a:gd name="connsiteX74" fmla="*/ 698182 w 886371"/>
              <a:gd name="connsiteY74" fmla="*/ 165531 h 1557756"/>
              <a:gd name="connsiteX75" fmla="*/ 698182 w 886371"/>
              <a:gd name="connsiteY75" fmla="*/ 123621 h 1557756"/>
              <a:gd name="connsiteX76" fmla="*/ 696620 w 886371"/>
              <a:gd name="connsiteY76" fmla="*/ 122351 h 1557756"/>
              <a:gd name="connsiteX77" fmla="*/ 693407 w 886371"/>
              <a:gd name="connsiteY77" fmla="*/ 122351 h 1557756"/>
              <a:gd name="connsiteX78" fmla="*/ 693000 w 886371"/>
              <a:gd name="connsiteY78" fmla="*/ 121081 h 1557756"/>
              <a:gd name="connsiteX79" fmla="*/ 692111 w 886371"/>
              <a:gd name="connsiteY79" fmla="*/ 121081 h 1557756"/>
              <a:gd name="connsiteX80" fmla="*/ 689991 w 886371"/>
              <a:gd name="connsiteY80" fmla="*/ 119811 h 1557756"/>
              <a:gd name="connsiteX81" fmla="*/ 687819 w 886371"/>
              <a:gd name="connsiteY81" fmla="*/ 119811 h 1557756"/>
              <a:gd name="connsiteX82" fmla="*/ 684060 w 886371"/>
              <a:gd name="connsiteY82" fmla="*/ 118541 h 1557756"/>
              <a:gd name="connsiteX83" fmla="*/ 682447 w 886371"/>
              <a:gd name="connsiteY83" fmla="*/ 118541 h 1557756"/>
              <a:gd name="connsiteX84" fmla="*/ 677240 w 886371"/>
              <a:gd name="connsiteY84" fmla="*/ 116001 h 1557756"/>
              <a:gd name="connsiteX85" fmla="*/ 673633 w 886371"/>
              <a:gd name="connsiteY85" fmla="*/ 116001 h 1557756"/>
              <a:gd name="connsiteX86" fmla="*/ 668324 w 886371"/>
              <a:gd name="connsiteY86" fmla="*/ 114731 h 1557756"/>
              <a:gd name="connsiteX87" fmla="*/ 666673 w 886371"/>
              <a:gd name="connsiteY87" fmla="*/ 113461 h 1557756"/>
              <a:gd name="connsiteX88" fmla="*/ 661162 w 886371"/>
              <a:gd name="connsiteY88" fmla="*/ 113461 h 1557756"/>
              <a:gd name="connsiteX89" fmla="*/ 660527 w 886371"/>
              <a:gd name="connsiteY89" fmla="*/ 113258 h 1557756"/>
              <a:gd name="connsiteX90" fmla="*/ 660527 w 886371"/>
              <a:gd name="connsiteY90" fmla="*/ 276021 h 1557756"/>
              <a:gd name="connsiteX91" fmla="*/ 659498 w 886371"/>
              <a:gd name="connsiteY91" fmla="*/ 282371 h 1557756"/>
              <a:gd name="connsiteX92" fmla="*/ 637019 w 886371"/>
              <a:gd name="connsiteY92" fmla="*/ 302691 h 1557756"/>
              <a:gd name="connsiteX93" fmla="*/ 632269 w 886371"/>
              <a:gd name="connsiteY93" fmla="*/ 302691 h 1557756"/>
              <a:gd name="connsiteX94" fmla="*/ 621284 w 886371"/>
              <a:gd name="connsiteY94" fmla="*/ 301421 h 1557756"/>
              <a:gd name="connsiteX95" fmla="*/ 612305 w 886371"/>
              <a:gd name="connsiteY95" fmla="*/ 295071 h 1557756"/>
              <a:gd name="connsiteX96" fmla="*/ 606247 w 886371"/>
              <a:gd name="connsiteY96" fmla="*/ 286181 h 1557756"/>
              <a:gd name="connsiteX97" fmla="*/ 604024 w 886371"/>
              <a:gd name="connsiteY97" fmla="*/ 276021 h 1557756"/>
              <a:gd name="connsiteX98" fmla="*/ 606247 w 886371"/>
              <a:gd name="connsiteY98" fmla="*/ 264591 h 1557756"/>
              <a:gd name="connsiteX99" fmla="*/ 612305 w 886371"/>
              <a:gd name="connsiteY99" fmla="*/ 255701 h 1557756"/>
              <a:gd name="connsiteX100" fmla="*/ 621284 w 886371"/>
              <a:gd name="connsiteY100" fmla="*/ 250621 h 1557756"/>
              <a:gd name="connsiteX101" fmla="*/ 632269 w 886371"/>
              <a:gd name="connsiteY101" fmla="*/ 248081 h 1557756"/>
              <a:gd name="connsiteX102" fmla="*/ 637019 w 886371"/>
              <a:gd name="connsiteY102" fmla="*/ 248081 h 1557756"/>
              <a:gd name="connsiteX103" fmla="*/ 660527 w 886371"/>
              <a:gd name="connsiteY103" fmla="*/ 276021 h 1557756"/>
              <a:gd name="connsiteX104" fmla="*/ 660527 w 886371"/>
              <a:gd name="connsiteY104" fmla="*/ 113258 h 1557756"/>
              <a:gd name="connsiteX105" fmla="*/ 657288 w 886371"/>
              <a:gd name="connsiteY105" fmla="*/ 112191 h 1557756"/>
              <a:gd name="connsiteX106" fmla="*/ 651852 w 886371"/>
              <a:gd name="connsiteY106" fmla="*/ 112191 h 1557756"/>
              <a:gd name="connsiteX107" fmla="*/ 650328 w 886371"/>
              <a:gd name="connsiteY107" fmla="*/ 110921 h 1557756"/>
              <a:gd name="connsiteX108" fmla="*/ 632269 w 886371"/>
              <a:gd name="connsiteY108" fmla="*/ 110921 h 1557756"/>
              <a:gd name="connsiteX109" fmla="*/ 603313 w 886371"/>
              <a:gd name="connsiteY109" fmla="*/ 113461 h 1557756"/>
              <a:gd name="connsiteX110" fmla="*/ 575411 w 886371"/>
              <a:gd name="connsiteY110" fmla="*/ 119811 h 1557756"/>
              <a:gd name="connsiteX111" fmla="*/ 566483 w 886371"/>
              <a:gd name="connsiteY111" fmla="*/ 123710 h 1557756"/>
              <a:gd name="connsiteX112" fmla="*/ 566483 w 886371"/>
              <a:gd name="connsiteY112" fmla="*/ 187121 h 1557756"/>
              <a:gd name="connsiteX113" fmla="*/ 564743 w 886371"/>
              <a:gd name="connsiteY113" fmla="*/ 189661 h 1557756"/>
              <a:gd name="connsiteX114" fmla="*/ 561848 w 886371"/>
              <a:gd name="connsiteY114" fmla="*/ 192201 h 1557756"/>
              <a:gd name="connsiteX115" fmla="*/ 544322 w 886371"/>
              <a:gd name="connsiteY115" fmla="*/ 206171 h 1557756"/>
              <a:gd name="connsiteX116" fmla="*/ 531063 w 886371"/>
              <a:gd name="connsiteY116" fmla="*/ 223951 h 1557756"/>
              <a:gd name="connsiteX117" fmla="*/ 522554 w 886371"/>
              <a:gd name="connsiteY117" fmla="*/ 244271 h 1557756"/>
              <a:gd name="connsiteX118" fmla="*/ 519290 w 886371"/>
              <a:gd name="connsiteY118" fmla="*/ 265861 h 1557756"/>
              <a:gd name="connsiteX119" fmla="*/ 519290 w 886371"/>
              <a:gd name="connsiteY119" fmla="*/ 270941 h 1557756"/>
              <a:gd name="connsiteX120" fmla="*/ 515073 w 886371"/>
              <a:gd name="connsiteY120" fmla="*/ 276021 h 1557756"/>
              <a:gd name="connsiteX121" fmla="*/ 504672 w 886371"/>
              <a:gd name="connsiteY121" fmla="*/ 276021 h 1557756"/>
              <a:gd name="connsiteX122" fmla="*/ 500456 w 886371"/>
              <a:gd name="connsiteY122" fmla="*/ 270941 h 1557756"/>
              <a:gd name="connsiteX123" fmla="*/ 500456 w 886371"/>
              <a:gd name="connsiteY123" fmla="*/ 265861 h 1557756"/>
              <a:gd name="connsiteX124" fmla="*/ 504393 w 886371"/>
              <a:gd name="connsiteY124" fmla="*/ 239191 h 1557756"/>
              <a:gd name="connsiteX125" fmla="*/ 514718 w 886371"/>
              <a:gd name="connsiteY125" fmla="*/ 215061 h 1557756"/>
              <a:gd name="connsiteX126" fmla="*/ 530847 w 886371"/>
              <a:gd name="connsiteY126" fmla="*/ 193471 h 1557756"/>
              <a:gd name="connsiteX127" fmla="*/ 552145 w 886371"/>
              <a:gd name="connsiteY127" fmla="*/ 175691 h 1557756"/>
              <a:gd name="connsiteX128" fmla="*/ 555040 w 886371"/>
              <a:gd name="connsiteY128" fmla="*/ 174421 h 1557756"/>
              <a:gd name="connsiteX129" fmla="*/ 558634 w 886371"/>
              <a:gd name="connsiteY129" fmla="*/ 174421 h 1557756"/>
              <a:gd name="connsiteX130" fmla="*/ 564527 w 886371"/>
              <a:gd name="connsiteY130" fmla="*/ 176961 h 1557756"/>
              <a:gd name="connsiteX131" fmla="*/ 566381 w 886371"/>
              <a:gd name="connsiteY131" fmla="*/ 180771 h 1557756"/>
              <a:gd name="connsiteX132" fmla="*/ 566483 w 886371"/>
              <a:gd name="connsiteY132" fmla="*/ 187121 h 1557756"/>
              <a:gd name="connsiteX133" fmla="*/ 566483 w 886371"/>
              <a:gd name="connsiteY133" fmla="*/ 123710 h 1557756"/>
              <a:gd name="connsiteX134" fmla="*/ 549173 w 886371"/>
              <a:gd name="connsiteY134" fmla="*/ 131241 h 1557756"/>
              <a:gd name="connsiteX135" fmla="*/ 525195 w 886371"/>
              <a:gd name="connsiteY135" fmla="*/ 147751 h 1557756"/>
              <a:gd name="connsiteX136" fmla="*/ 524764 w 886371"/>
              <a:gd name="connsiteY136" fmla="*/ 147751 h 1557756"/>
              <a:gd name="connsiteX137" fmla="*/ 521436 w 886371"/>
              <a:gd name="connsiteY137" fmla="*/ 150291 h 1557756"/>
              <a:gd name="connsiteX138" fmla="*/ 514591 w 886371"/>
              <a:gd name="connsiteY138" fmla="*/ 156641 h 1557756"/>
              <a:gd name="connsiteX139" fmla="*/ 513486 w 886371"/>
              <a:gd name="connsiteY139" fmla="*/ 157911 h 1557756"/>
              <a:gd name="connsiteX140" fmla="*/ 510438 w 886371"/>
              <a:gd name="connsiteY140" fmla="*/ 160451 h 1557756"/>
              <a:gd name="connsiteX141" fmla="*/ 508558 w 886371"/>
              <a:gd name="connsiteY141" fmla="*/ 162991 h 1557756"/>
              <a:gd name="connsiteX142" fmla="*/ 504913 w 886371"/>
              <a:gd name="connsiteY142" fmla="*/ 166801 h 1557756"/>
              <a:gd name="connsiteX143" fmla="*/ 503148 w 886371"/>
              <a:gd name="connsiteY143" fmla="*/ 169341 h 1557756"/>
              <a:gd name="connsiteX144" fmla="*/ 500468 w 886371"/>
              <a:gd name="connsiteY144" fmla="*/ 171881 h 1557756"/>
              <a:gd name="connsiteX145" fmla="*/ 499529 w 886371"/>
              <a:gd name="connsiteY145" fmla="*/ 173151 h 1557756"/>
              <a:gd name="connsiteX146" fmla="*/ 496189 w 886371"/>
              <a:gd name="connsiteY146" fmla="*/ 176961 h 1557756"/>
              <a:gd name="connsiteX147" fmla="*/ 493877 w 886371"/>
              <a:gd name="connsiteY147" fmla="*/ 180771 h 1557756"/>
              <a:gd name="connsiteX148" fmla="*/ 491591 w 886371"/>
              <a:gd name="connsiteY148" fmla="*/ 183311 h 1557756"/>
              <a:gd name="connsiteX149" fmla="*/ 491439 w 886371"/>
              <a:gd name="connsiteY149" fmla="*/ 184581 h 1557756"/>
              <a:gd name="connsiteX150" fmla="*/ 486981 w 886371"/>
              <a:gd name="connsiteY150" fmla="*/ 190931 h 1557756"/>
              <a:gd name="connsiteX151" fmla="*/ 483031 w 886371"/>
              <a:gd name="connsiteY151" fmla="*/ 197281 h 1557756"/>
              <a:gd name="connsiteX152" fmla="*/ 479425 w 886371"/>
              <a:gd name="connsiteY152" fmla="*/ 204901 h 1557756"/>
              <a:gd name="connsiteX153" fmla="*/ 476021 w 886371"/>
              <a:gd name="connsiteY153" fmla="*/ 211251 h 1557756"/>
              <a:gd name="connsiteX154" fmla="*/ 475945 w 886371"/>
              <a:gd name="connsiteY154" fmla="*/ 212521 h 1557756"/>
              <a:gd name="connsiteX155" fmla="*/ 466051 w 886371"/>
              <a:gd name="connsiteY155" fmla="*/ 243001 h 1557756"/>
              <a:gd name="connsiteX156" fmla="*/ 462800 w 886371"/>
              <a:gd name="connsiteY156" fmla="*/ 276021 h 1557756"/>
              <a:gd name="connsiteX157" fmla="*/ 466051 w 886371"/>
              <a:gd name="connsiteY157" fmla="*/ 307771 h 1557756"/>
              <a:gd name="connsiteX158" fmla="*/ 475830 w 886371"/>
              <a:gd name="connsiteY158" fmla="*/ 338251 h 1557756"/>
              <a:gd name="connsiteX159" fmla="*/ 475945 w 886371"/>
              <a:gd name="connsiteY159" fmla="*/ 339521 h 1557756"/>
              <a:gd name="connsiteX160" fmla="*/ 479425 w 886371"/>
              <a:gd name="connsiteY160" fmla="*/ 347141 h 1557756"/>
              <a:gd name="connsiteX161" fmla="*/ 483031 w 886371"/>
              <a:gd name="connsiteY161" fmla="*/ 353491 h 1557756"/>
              <a:gd name="connsiteX162" fmla="*/ 486981 w 886371"/>
              <a:gd name="connsiteY162" fmla="*/ 359841 h 1557756"/>
              <a:gd name="connsiteX163" fmla="*/ 491439 w 886371"/>
              <a:gd name="connsiteY163" fmla="*/ 367461 h 1557756"/>
              <a:gd name="connsiteX164" fmla="*/ 491591 w 886371"/>
              <a:gd name="connsiteY164" fmla="*/ 367461 h 1557756"/>
              <a:gd name="connsiteX165" fmla="*/ 493864 w 886371"/>
              <a:gd name="connsiteY165" fmla="*/ 371271 h 1557756"/>
              <a:gd name="connsiteX166" fmla="*/ 496189 w 886371"/>
              <a:gd name="connsiteY166" fmla="*/ 373811 h 1557756"/>
              <a:gd name="connsiteX167" fmla="*/ 499516 w 886371"/>
              <a:gd name="connsiteY167" fmla="*/ 377621 h 1557756"/>
              <a:gd name="connsiteX168" fmla="*/ 500456 w 886371"/>
              <a:gd name="connsiteY168" fmla="*/ 378891 h 1557756"/>
              <a:gd name="connsiteX169" fmla="*/ 503148 w 886371"/>
              <a:gd name="connsiteY169" fmla="*/ 382701 h 1557756"/>
              <a:gd name="connsiteX170" fmla="*/ 504913 w 886371"/>
              <a:gd name="connsiteY170" fmla="*/ 383971 h 1557756"/>
              <a:gd name="connsiteX171" fmla="*/ 508558 w 886371"/>
              <a:gd name="connsiteY171" fmla="*/ 387781 h 1557756"/>
              <a:gd name="connsiteX172" fmla="*/ 510425 w 886371"/>
              <a:gd name="connsiteY172" fmla="*/ 390321 h 1557756"/>
              <a:gd name="connsiteX173" fmla="*/ 513486 w 886371"/>
              <a:gd name="connsiteY173" fmla="*/ 392861 h 1557756"/>
              <a:gd name="connsiteX174" fmla="*/ 514591 w 886371"/>
              <a:gd name="connsiteY174" fmla="*/ 394131 h 1557756"/>
              <a:gd name="connsiteX175" fmla="*/ 521436 w 886371"/>
              <a:gd name="connsiteY175" fmla="*/ 400481 h 1557756"/>
              <a:gd name="connsiteX176" fmla="*/ 524751 w 886371"/>
              <a:gd name="connsiteY176" fmla="*/ 403021 h 1557756"/>
              <a:gd name="connsiteX177" fmla="*/ 525195 w 886371"/>
              <a:gd name="connsiteY177" fmla="*/ 403021 h 1557756"/>
              <a:gd name="connsiteX178" fmla="*/ 549173 w 886371"/>
              <a:gd name="connsiteY178" fmla="*/ 419531 h 1557756"/>
              <a:gd name="connsiteX179" fmla="*/ 575411 w 886371"/>
              <a:gd name="connsiteY179" fmla="*/ 430961 h 1557756"/>
              <a:gd name="connsiteX180" fmla="*/ 603313 w 886371"/>
              <a:gd name="connsiteY180" fmla="*/ 438581 h 1557756"/>
              <a:gd name="connsiteX181" fmla="*/ 632269 w 886371"/>
              <a:gd name="connsiteY181" fmla="*/ 439851 h 1557756"/>
              <a:gd name="connsiteX182" fmla="*/ 651852 w 886371"/>
              <a:gd name="connsiteY182" fmla="*/ 439851 h 1557756"/>
              <a:gd name="connsiteX183" fmla="*/ 657288 w 886371"/>
              <a:gd name="connsiteY183" fmla="*/ 438581 h 1557756"/>
              <a:gd name="connsiteX184" fmla="*/ 661162 w 886371"/>
              <a:gd name="connsiteY184" fmla="*/ 438581 h 1557756"/>
              <a:gd name="connsiteX185" fmla="*/ 666673 w 886371"/>
              <a:gd name="connsiteY185" fmla="*/ 437311 h 1557756"/>
              <a:gd name="connsiteX186" fmla="*/ 668324 w 886371"/>
              <a:gd name="connsiteY186" fmla="*/ 436041 h 1557756"/>
              <a:gd name="connsiteX187" fmla="*/ 673633 w 886371"/>
              <a:gd name="connsiteY187" fmla="*/ 436041 h 1557756"/>
              <a:gd name="connsiteX188" fmla="*/ 677240 w 886371"/>
              <a:gd name="connsiteY188" fmla="*/ 434771 h 1557756"/>
              <a:gd name="connsiteX189" fmla="*/ 682447 w 886371"/>
              <a:gd name="connsiteY189" fmla="*/ 433501 h 1557756"/>
              <a:gd name="connsiteX190" fmla="*/ 687819 w 886371"/>
              <a:gd name="connsiteY190" fmla="*/ 430961 h 1557756"/>
              <a:gd name="connsiteX191" fmla="*/ 689991 w 886371"/>
              <a:gd name="connsiteY191" fmla="*/ 430961 h 1557756"/>
              <a:gd name="connsiteX192" fmla="*/ 692111 w 886371"/>
              <a:gd name="connsiteY192" fmla="*/ 429691 h 1557756"/>
              <a:gd name="connsiteX193" fmla="*/ 693407 w 886371"/>
              <a:gd name="connsiteY193" fmla="*/ 429691 h 1557756"/>
              <a:gd name="connsiteX194" fmla="*/ 694994 w 886371"/>
              <a:gd name="connsiteY194" fmla="*/ 428421 h 1557756"/>
              <a:gd name="connsiteX195" fmla="*/ 696620 w 886371"/>
              <a:gd name="connsiteY195" fmla="*/ 428421 h 1557756"/>
              <a:gd name="connsiteX196" fmla="*/ 698182 w 886371"/>
              <a:gd name="connsiteY196" fmla="*/ 427151 h 1557756"/>
              <a:gd name="connsiteX197" fmla="*/ 698182 w 886371"/>
              <a:gd name="connsiteY197" fmla="*/ 385241 h 1557756"/>
              <a:gd name="connsiteX198" fmla="*/ 727367 w 886371"/>
              <a:gd name="connsiteY198" fmla="*/ 385241 h 1557756"/>
              <a:gd name="connsiteX199" fmla="*/ 733971 w 886371"/>
              <a:gd name="connsiteY199" fmla="*/ 401751 h 1557756"/>
              <a:gd name="connsiteX200" fmla="*/ 745591 w 886371"/>
              <a:gd name="connsiteY200" fmla="*/ 413181 h 1557756"/>
              <a:gd name="connsiteX201" fmla="*/ 760818 w 886371"/>
              <a:gd name="connsiteY201" fmla="*/ 420801 h 1557756"/>
              <a:gd name="connsiteX202" fmla="*/ 778230 w 886371"/>
              <a:gd name="connsiteY202" fmla="*/ 422071 h 1557756"/>
              <a:gd name="connsiteX203" fmla="*/ 794994 w 886371"/>
              <a:gd name="connsiteY203" fmla="*/ 416991 h 1557756"/>
              <a:gd name="connsiteX204" fmla="*/ 808418 w 886371"/>
              <a:gd name="connsiteY204" fmla="*/ 406831 h 1557756"/>
              <a:gd name="connsiteX205" fmla="*/ 810044 w 886371"/>
              <a:gd name="connsiteY205" fmla="*/ 404291 h 1557756"/>
              <a:gd name="connsiteX206" fmla="*/ 817333 w 886371"/>
              <a:gd name="connsiteY206" fmla="*/ 392861 h 1557756"/>
              <a:gd name="connsiteX207" fmla="*/ 820572 w 886371"/>
              <a:gd name="connsiteY207" fmla="*/ 376351 h 1557756"/>
              <a:gd name="connsiteX208" fmla="*/ 817333 w 886371"/>
              <a:gd name="connsiteY208" fmla="*/ 359841 h 1557756"/>
              <a:gd name="connsiteX209" fmla="*/ 810044 w 886371"/>
              <a:gd name="connsiteY209" fmla="*/ 348411 h 1557756"/>
              <a:gd name="connsiteX210" fmla="*/ 808418 w 886371"/>
              <a:gd name="connsiteY210" fmla="*/ 345871 h 1557756"/>
              <a:gd name="connsiteX211" fmla="*/ 801751 w 886371"/>
              <a:gd name="connsiteY211" fmla="*/ 340829 h 1557756"/>
              <a:gd name="connsiteX212" fmla="*/ 801751 w 886371"/>
              <a:gd name="connsiteY212" fmla="*/ 376351 h 1557756"/>
              <a:gd name="connsiteX213" fmla="*/ 799528 w 886371"/>
              <a:gd name="connsiteY213" fmla="*/ 386511 h 1557756"/>
              <a:gd name="connsiteX214" fmla="*/ 793483 w 886371"/>
              <a:gd name="connsiteY214" fmla="*/ 395401 h 1557756"/>
              <a:gd name="connsiteX215" fmla="*/ 784504 w 886371"/>
              <a:gd name="connsiteY215" fmla="*/ 401751 h 1557756"/>
              <a:gd name="connsiteX216" fmla="*/ 773506 w 886371"/>
              <a:gd name="connsiteY216" fmla="*/ 404291 h 1557756"/>
              <a:gd name="connsiteX217" fmla="*/ 762508 w 886371"/>
              <a:gd name="connsiteY217" fmla="*/ 401751 h 1557756"/>
              <a:gd name="connsiteX218" fmla="*/ 753529 w 886371"/>
              <a:gd name="connsiteY218" fmla="*/ 395401 h 1557756"/>
              <a:gd name="connsiteX219" fmla="*/ 747471 w 886371"/>
              <a:gd name="connsiteY219" fmla="*/ 386511 h 1557756"/>
              <a:gd name="connsiteX220" fmla="*/ 747204 w 886371"/>
              <a:gd name="connsiteY220" fmla="*/ 385241 h 1557756"/>
              <a:gd name="connsiteX221" fmla="*/ 745261 w 886371"/>
              <a:gd name="connsiteY221" fmla="*/ 376351 h 1557756"/>
              <a:gd name="connsiteX222" fmla="*/ 747496 w 886371"/>
              <a:gd name="connsiteY222" fmla="*/ 366191 h 1557756"/>
              <a:gd name="connsiteX223" fmla="*/ 753554 w 886371"/>
              <a:gd name="connsiteY223" fmla="*/ 357301 h 1557756"/>
              <a:gd name="connsiteX224" fmla="*/ 762520 w 886371"/>
              <a:gd name="connsiteY224" fmla="*/ 350951 h 1557756"/>
              <a:gd name="connsiteX225" fmla="*/ 773506 w 886371"/>
              <a:gd name="connsiteY225" fmla="*/ 348411 h 1557756"/>
              <a:gd name="connsiteX226" fmla="*/ 784504 w 886371"/>
              <a:gd name="connsiteY226" fmla="*/ 350951 h 1557756"/>
              <a:gd name="connsiteX227" fmla="*/ 793483 w 886371"/>
              <a:gd name="connsiteY227" fmla="*/ 357301 h 1557756"/>
              <a:gd name="connsiteX228" fmla="*/ 799528 w 886371"/>
              <a:gd name="connsiteY228" fmla="*/ 366191 h 1557756"/>
              <a:gd name="connsiteX229" fmla="*/ 801751 w 886371"/>
              <a:gd name="connsiteY229" fmla="*/ 376351 h 1557756"/>
              <a:gd name="connsiteX230" fmla="*/ 801751 w 886371"/>
              <a:gd name="connsiteY230" fmla="*/ 340829 h 1557756"/>
              <a:gd name="connsiteX231" fmla="*/ 794994 w 886371"/>
              <a:gd name="connsiteY231" fmla="*/ 335711 h 1557756"/>
              <a:gd name="connsiteX232" fmla="*/ 778230 w 886371"/>
              <a:gd name="connsiteY232" fmla="*/ 330631 h 1557756"/>
              <a:gd name="connsiteX233" fmla="*/ 760818 w 886371"/>
              <a:gd name="connsiteY233" fmla="*/ 331901 h 1557756"/>
              <a:gd name="connsiteX234" fmla="*/ 745591 w 886371"/>
              <a:gd name="connsiteY234" fmla="*/ 339521 h 1557756"/>
              <a:gd name="connsiteX235" fmla="*/ 733971 w 886371"/>
              <a:gd name="connsiteY235" fmla="*/ 350951 h 1557756"/>
              <a:gd name="connsiteX236" fmla="*/ 727367 w 886371"/>
              <a:gd name="connsiteY236" fmla="*/ 367461 h 1557756"/>
              <a:gd name="connsiteX237" fmla="*/ 694410 w 886371"/>
              <a:gd name="connsiteY237" fmla="*/ 367461 h 1557756"/>
              <a:gd name="connsiteX238" fmla="*/ 662584 w 886371"/>
              <a:gd name="connsiteY238" fmla="*/ 310311 h 1557756"/>
              <a:gd name="connsiteX239" fmla="*/ 668185 w 886371"/>
              <a:gd name="connsiteY239" fmla="*/ 305231 h 1557756"/>
              <a:gd name="connsiteX240" fmla="*/ 670013 w 886371"/>
              <a:gd name="connsiteY240" fmla="*/ 302691 h 1557756"/>
              <a:gd name="connsiteX241" fmla="*/ 672744 w 886371"/>
              <a:gd name="connsiteY241" fmla="*/ 298881 h 1557756"/>
              <a:gd name="connsiteX242" fmla="*/ 676186 w 886371"/>
              <a:gd name="connsiteY242" fmla="*/ 292531 h 1557756"/>
              <a:gd name="connsiteX243" fmla="*/ 678408 w 886371"/>
              <a:gd name="connsiteY243" fmla="*/ 284911 h 1557756"/>
              <a:gd name="connsiteX244" fmla="*/ 793280 w 886371"/>
              <a:gd name="connsiteY244" fmla="*/ 284911 h 1557756"/>
              <a:gd name="connsiteX245" fmla="*/ 800112 w 886371"/>
              <a:gd name="connsiteY245" fmla="*/ 300151 h 1557756"/>
              <a:gd name="connsiteX246" fmla="*/ 812139 w 886371"/>
              <a:gd name="connsiteY246" fmla="*/ 312851 h 1557756"/>
              <a:gd name="connsiteX247" fmla="*/ 827849 w 886371"/>
              <a:gd name="connsiteY247" fmla="*/ 320471 h 1557756"/>
              <a:gd name="connsiteX248" fmla="*/ 845705 w 886371"/>
              <a:gd name="connsiteY248" fmla="*/ 320471 h 1557756"/>
              <a:gd name="connsiteX249" fmla="*/ 862647 w 886371"/>
              <a:gd name="connsiteY249" fmla="*/ 315391 h 1557756"/>
              <a:gd name="connsiteX250" fmla="*/ 875868 w 886371"/>
              <a:gd name="connsiteY250" fmla="*/ 303961 h 1557756"/>
              <a:gd name="connsiteX251" fmla="*/ 876617 w 886371"/>
              <a:gd name="connsiteY251" fmla="*/ 302691 h 1557756"/>
              <a:gd name="connsiteX252" fmla="*/ 884174 w 886371"/>
              <a:gd name="connsiteY252" fmla="*/ 289991 h 1557756"/>
              <a:gd name="connsiteX253" fmla="*/ 886371 w 886371"/>
              <a:gd name="connsiteY253" fmla="*/ 272211 h 1557756"/>
              <a:gd name="connsiteX0" fmla="*/ 507516 w 535089"/>
              <a:gd name="connsiteY0" fmla="*/ 324846 h 549821"/>
              <a:gd name="connsiteX1" fmla="*/ 515492 w 535089"/>
              <a:gd name="connsiteY1" fmla="*/ 312363 h 549821"/>
              <a:gd name="connsiteX2" fmla="*/ 507516 w 535089"/>
              <a:gd name="connsiteY2" fmla="*/ 324846 h 549821"/>
              <a:gd name="connsiteX0" fmla="*/ 517842 w 535089"/>
              <a:gd name="connsiteY0" fmla="*/ 64147 h 549821"/>
              <a:gd name="connsiteX1" fmla="*/ 514604 w 535089"/>
              <a:gd name="connsiteY1" fmla="*/ 47434 h 549821"/>
              <a:gd name="connsiteX2" fmla="*/ 507746 w 535089"/>
              <a:gd name="connsiteY2" fmla="*/ 36652 h 549821"/>
              <a:gd name="connsiteX3" fmla="*/ 505675 w 535089"/>
              <a:gd name="connsiteY3" fmla="*/ 33413 h 549821"/>
              <a:gd name="connsiteX4" fmla="*/ 499021 w 535089"/>
              <a:gd name="connsiteY4" fmla="*/ 28435 h 549821"/>
              <a:gd name="connsiteX5" fmla="*/ 499021 w 535089"/>
              <a:gd name="connsiteY5" fmla="*/ 64147 h 549821"/>
              <a:gd name="connsiteX6" fmla="*/ 496798 w 535089"/>
              <a:gd name="connsiteY6" fmla="*/ 74841 h 549821"/>
              <a:gd name="connsiteX7" fmla="*/ 490740 w 535089"/>
              <a:gd name="connsiteY7" fmla="*/ 83578 h 549821"/>
              <a:gd name="connsiteX8" fmla="*/ 481761 w 535089"/>
              <a:gd name="connsiteY8" fmla="*/ 89471 h 549821"/>
              <a:gd name="connsiteX9" fmla="*/ 470776 w 535089"/>
              <a:gd name="connsiteY9" fmla="*/ 91630 h 549821"/>
              <a:gd name="connsiteX10" fmla="*/ 459778 w 535089"/>
              <a:gd name="connsiteY10" fmla="*/ 89471 h 549821"/>
              <a:gd name="connsiteX11" fmla="*/ 450799 w 535089"/>
              <a:gd name="connsiteY11" fmla="*/ 83578 h 549821"/>
              <a:gd name="connsiteX12" fmla="*/ 444741 w 535089"/>
              <a:gd name="connsiteY12" fmla="*/ 74841 h 549821"/>
              <a:gd name="connsiteX13" fmla="*/ 444423 w 535089"/>
              <a:gd name="connsiteY13" fmla="*/ 73304 h 549821"/>
              <a:gd name="connsiteX14" fmla="*/ 443344 w 535089"/>
              <a:gd name="connsiteY14" fmla="*/ 68097 h 549821"/>
              <a:gd name="connsiteX15" fmla="*/ 470776 w 535089"/>
              <a:gd name="connsiteY15" fmla="*/ 36652 h 549821"/>
              <a:gd name="connsiteX16" fmla="*/ 481761 w 535089"/>
              <a:gd name="connsiteY16" fmla="*/ 38811 h 549821"/>
              <a:gd name="connsiteX17" fmla="*/ 490753 w 535089"/>
              <a:gd name="connsiteY17" fmla="*/ 44729 h 549821"/>
              <a:gd name="connsiteX18" fmla="*/ 496798 w 535089"/>
              <a:gd name="connsiteY18" fmla="*/ 53454 h 549821"/>
              <a:gd name="connsiteX19" fmla="*/ 499021 w 535089"/>
              <a:gd name="connsiteY19" fmla="*/ 64147 h 549821"/>
              <a:gd name="connsiteX20" fmla="*/ 499021 w 535089"/>
              <a:gd name="connsiteY20" fmla="*/ 28435 h 549821"/>
              <a:gd name="connsiteX21" fmla="*/ 492252 w 535089"/>
              <a:gd name="connsiteY21" fmla="*/ 23368 h 549821"/>
              <a:gd name="connsiteX22" fmla="*/ 475488 w 535089"/>
              <a:gd name="connsiteY22" fmla="*/ 18554 h 549821"/>
              <a:gd name="connsiteX23" fmla="*/ 458076 w 535089"/>
              <a:gd name="connsiteY23" fmla="*/ 20015 h 549821"/>
              <a:gd name="connsiteX24" fmla="*/ 442861 w 535089"/>
              <a:gd name="connsiteY24" fmla="*/ 27241 h 549821"/>
              <a:gd name="connsiteX25" fmla="*/ 431241 w 535089"/>
              <a:gd name="connsiteY25" fmla="*/ 39230 h 549821"/>
              <a:gd name="connsiteX26" fmla="*/ 424637 w 535089"/>
              <a:gd name="connsiteY26" fmla="*/ 54978 h 549821"/>
              <a:gd name="connsiteX27" fmla="*/ 375500 w 535089"/>
              <a:gd name="connsiteY27" fmla="*/ 54991 h 549821"/>
              <a:gd name="connsiteX28" fmla="*/ 370751 w 535089"/>
              <a:gd name="connsiteY28" fmla="*/ 56908 h 549821"/>
              <a:gd name="connsiteX29" fmla="*/ 359232 w 535089"/>
              <a:gd name="connsiteY29" fmla="*/ 68097 h 549821"/>
              <a:gd name="connsiteX30" fmla="*/ 352564 w 535089"/>
              <a:gd name="connsiteY30" fmla="*/ 65722 h 549821"/>
              <a:gd name="connsiteX31" fmla="*/ 345808 w 535089"/>
              <a:gd name="connsiteY31" fmla="*/ 63703 h 549821"/>
              <a:gd name="connsiteX32" fmla="*/ 338950 w 535089"/>
              <a:gd name="connsiteY32" fmla="*/ 62039 h 549821"/>
              <a:gd name="connsiteX33" fmla="*/ 338950 w 535089"/>
              <a:gd name="connsiteY33" fmla="*/ 18326 h 549821"/>
              <a:gd name="connsiteX34" fmla="*/ 337464 w 535089"/>
              <a:gd name="connsiteY34" fmla="*/ 11201 h 549821"/>
              <a:gd name="connsiteX35" fmla="*/ 333425 w 535089"/>
              <a:gd name="connsiteY35" fmla="*/ 5384 h 549821"/>
              <a:gd name="connsiteX36" fmla="*/ 327444 w 535089"/>
              <a:gd name="connsiteY36" fmla="*/ 1447 h 549821"/>
              <a:gd name="connsiteX37" fmla="*/ 320116 w 535089"/>
              <a:gd name="connsiteY37" fmla="*/ 0 h 549821"/>
              <a:gd name="connsiteX38" fmla="*/ 244805 w 535089"/>
              <a:gd name="connsiteY38" fmla="*/ 0 h 549821"/>
              <a:gd name="connsiteX39" fmla="*/ 237477 w 535089"/>
              <a:gd name="connsiteY39" fmla="*/ 1447 h 549821"/>
              <a:gd name="connsiteX40" fmla="*/ 231495 w 535089"/>
              <a:gd name="connsiteY40" fmla="*/ 5384 h 549821"/>
              <a:gd name="connsiteX41" fmla="*/ 227469 w 535089"/>
              <a:gd name="connsiteY41" fmla="*/ 11201 h 549821"/>
              <a:gd name="connsiteX42" fmla="*/ 225971 w 535089"/>
              <a:gd name="connsiteY42" fmla="*/ 18326 h 549821"/>
              <a:gd name="connsiteX43" fmla="*/ 225971 w 535089"/>
              <a:gd name="connsiteY43" fmla="*/ 62039 h 549821"/>
              <a:gd name="connsiteX44" fmla="*/ 210781 w 535089"/>
              <a:gd name="connsiteY44" fmla="*/ 66357 h 549821"/>
              <a:gd name="connsiteX45" fmla="*/ 195961 w 535089"/>
              <a:gd name="connsiteY45" fmla="*/ 71729 h 549821"/>
              <a:gd name="connsiteX46" fmla="*/ 181584 w 535089"/>
              <a:gd name="connsiteY46" fmla="*/ 78117 h 549821"/>
              <a:gd name="connsiteX47" fmla="*/ 167690 w 535089"/>
              <a:gd name="connsiteY47" fmla="*/ 85496 h 549821"/>
              <a:gd name="connsiteX48" fmla="*/ 136144 w 535089"/>
              <a:gd name="connsiteY48" fmla="*/ 54711 h 549821"/>
              <a:gd name="connsiteX49" fmla="*/ 132613 w 535089"/>
              <a:gd name="connsiteY49" fmla="*/ 51206 h 549821"/>
              <a:gd name="connsiteX50" fmla="*/ 127787 w 535089"/>
              <a:gd name="connsiteY50" fmla="*/ 49225 h 549821"/>
              <a:gd name="connsiteX51" fmla="*/ 117703 w 535089"/>
              <a:gd name="connsiteY51" fmla="*/ 49187 h 549821"/>
              <a:gd name="connsiteX52" fmla="*/ 112864 w 535089"/>
              <a:gd name="connsiteY52" fmla="*/ 51130 h 549821"/>
              <a:gd name="connsiteX53" fmla="*/ 56210 w 535089"/>
              <a:gd name="connsiteY53" fmla="*/ 106299 h 549821"/>
              <a:gd name="connsiteX54" fmla="*/ 52616 w 535089"/>
              <a:gd name="connsiteY54" fmla="*/ 109728 h 549821"/>
              <a:gd name="connsiteX55" fmla="*/ 50571 w 535089"/>
              <a:gd name="connsiteY55" fmla="*/ 114427 h 549821"/>
              <a:gd name="connsiteX56" fmla="*/ 50546 w 535089"/>
              <a:gd name="connsiteY56" fmla="*/ 124244 h 549821"/>
              <a:gd name="connsiteX57" fmla="*/ 52539 w 535089"/>
              <a:gd name="connsiteY57" fmla="*/ 128955 h 549821"/>
              <a:gd name="connsiteX58" fmla="*/ 87845 w 535089"/>
              <a:gd name="connsiteY58" fmla="*/ 163207 h 549821"/>
              <a:gd name="connsiteX59" fmla="*/ 80264 w 535089"/>
              <a:gd name="connsiteY59" fmla="*/ 176720 h 549821"/>
              <a:gd name="connsiteX60" fmla="*/ 73698 w 535089"/>
              <a:gd name="connsiteY60" fmla="*/ 190715 h 549821"/>
              <a:gd name="connsiteX61" fmla="*/ 68186 w 535089"/>
              <a:gd name="connsiteY61" fmla="*/ 205143 h 549821"/>
              <a:gd name="connsiteX62" fmla="*/ 63741 w 535089"/>
              <a:gd name="connsiteY62" fmla="*/ 219925 h 549821"/>
              <a:gd name="connsiteX63" fmla="*/ 18834 w 535089"/>
              <a:gd name="connsiteY63" fmla="*/ 219925 h 549821"/>
              <a:gd name="connsiteX64" fmla="*/ 11506 w 535089"/>
              <a:gd name="connsiteY64" fmla="*/ 221386 h 549821"/>
              <a:gd name="connsiteX65" fmla="*/ 5524 w 535089"/>
              <a:gd name="connsiteY65" fmla="*/ 225310 h 549821"/>
              <a:gd name="connsiteX66" fmla="*/ 1485 w 535089"/>
              <a:gd name="connsiteY66" fmla="*/ 231127 h 549821"/>
              <a:gd name="connsiteX67" fmla="*/ 0 w 535089"/>
              <a:gd name="connsiteY67" fmla="*/ 238252 h 549821"/>
              <a:gd name="connsiteX68" fmla="*/ 0 w 535089"/>
              <a:gd name="connsiteY68" fmla="*/ 311556 h 549821"/>
              <a:gd name="connsiteX69" fmla="*/ 1485 w 535089"/>
              <a:gd name="connsiteY69" fmla="*/ 318681 h 549821"/>
              <a:gd name="connsiteX70" fmla="*/ 5524 w 535089"/>
              <a:gd name="connsiteY70" fmla="*/ 324510 h 549821"/>
              <a:gd name="connsiteX71" fmla="*/ 11506 w 535089"/>
              <a:gd name="connsiteY71" fmla="*/ 328434 h 549821"/>
              <a:gd name="connsiteX72" fmla="*/ 18834 w 535089"/>
              <a:gd name="connsiteY72" fmla="*/ 329895 h 549821"/>
              <a:gd name="connsiteX73" fmla="*/ 63741 w 535089"/>
              <a:gd name="connsiteY73" fmla="*/ 329895 h 549821"/>
              <a:gd name="connsiteX74" fmla="*/ 68186 w 535089"/>
              <a:gd name="connsiteY74" fmla="*/ 344678 h 549821"/>
              <a:gd name="connsiteX75" fmla="*/ 73698 w 535089"/>
              <a:gd name="connsiteY75" fmla="*/ 359092 h 549821"/>
              <a:gd name="connsiteX76" fmla="*/ 80264 w 535089"/>
              <a:gd name="connsiteY76" fmla="*/ 373087 h 549821"/>
              <a:gd name="connsiteX77" fmla="*/ 87845 w 535089"/>
              <a:gd name="connsiteY77" fmla="*/ 386613 h 549821"/>
              <a:gd name="connsiteX78" fmla="*/ 56210 w 535089"/>
              <a:gd name="connsiteY78" fmla="*/ 417309 h 549821"/>
              <a:gd name="connsiteX79" fmla="*/ 52616 w 535089"/>
              <a:gd name="connsiteY79" fmla="*/ 420751 h 549821"/>
              <a:gd name="connsiteX80" fmla="*/ 50571 w 535089"/>
              <a:gd name="connsiteY80" fmla="*/ 425437 h 549821"/>
              <a:gd name="connsiteX81" fmla="*/ 50546 w 535089"/>
              <a:gd name="connsiteY81" fmla="*/ 435254 h 549821"/>
              <a:gd name="connsiteX82" fmla="*/ 52539 w 535089"/>
              <a:gd name="connsiteY82" fmla="*/ 439966 h 549821"/>
              <a:gd name="connsiteX83" fmla="*/ 109220 w 535089"/>
              <a:gd name="connsiteY83" fmla="*/ 495109 h 549821"/>
              <a:gd name="connsiteX84" fmla="*/ 112750 w 535089"/>
              <a:gd name="connsiteY84" fmla="*/ 498614 h 549821"/>
              <a:gd name="connsiteX85" fmla="*/ 117576 w 535089"/>
              <a:gd name="connsiteY85" fmla="*/ 500595 h 549821"/>
              <a:gd name="connsiteX86" fmla="*/ 127660 w 535089"/>
              <a:gd name="connsiteY86" fmla="*/ 500621 h 549821"/>
              <a:gd name="connsiteX87" fmla="*/ 132499 w 535089"/>
              <a:gd name="connsiteY87" fmla="*/ 498678 h 549821"/>
              <a:gd name="connsiteX88" fmla="*/ 167690 w 535089"/>
              <a:gd name="connsiteY88" fmla="*/ 464324 h 549821"/>
              <a:gd name="connsiteX89" fmla="*/ 181584 w 535089"/>
              <a:gd name="connsiteY89" fmla="*/ 471703 h 549821"/>
              <a:gd name="connsiteX90" fmla="*/ 195961 w 535089"/>
              <a:gd name="connsiteY90" fmla="*/ 478091 h 549821"/>
              <a:gd name="connsiteX91" fmla="*/ 210781 w 535089"/>
              <a:gd name="connsiteY91" fmla="*/ 483463 h 549821"/>
              <a:gd name="connsiteX92" fmla="*/ 225971 w 535089"/>
              <a:gd name="connsiteY92" fmla="*/ 487781 h 549821"/>
              <a:gd name="connsiteX93" fmla="*/ 225971 w 535089"/>
              <a:gd name="connsiteY93" fmla="*/ 531495 h 549821"/>
              <a:gd name="connsiteX94" fmla="*/ 227469 w 535089"/>
              <a:gd name="connsiteY94" fmla="*/ 538619 h 549821"/>
              <a:gd name="connsiteX95" fmla="*/ 231495 w 535089"/>
              <a:gd name="connsiteY95" fmla="*/ 544436 h 549821"/>
              <a:gd name="connsiteX96" fmla="*/ 237477 w 535089"/>
              <a:gd name="connsiteY96" fmla="*/ 548360 h 549821"/>
              <a:gd name="connsiteX97" fmla="*/ 244805 w 535089"/>
              <a:gd name="connsiteY97" fmla="*/ 549821 h 549821"/>
              <a:gd name="connsiteX98" fmla="*/ 320116 w 535089"/>
              <a:gd name="connsiteY98" fmla="*/ 549821 h 549821"/>
              <a:gd name="connsiteX99" fmla="*/ 327444 w 535089"/>
              <a:gd name="connsiteY99" fmla="*/ 548360 h 549821"/>
              <a:gd name="connsiteX100" fmla="*/ 333425 w 535089"/>
              <a:gd name="connsiteY100" fmla="*/ 544436 h 549821"/>
              <a:gd name="connsiteX101" fmla="*/ 337464 w 535089"/>
              <a:gd name="connsiteY101" fmla="*/ 538619 h 549821"/>
              <a:gd name="connsiteX102" fmla="*/ 338950 w 535089"/>
              <a:gd name="connsiteY102" fmla="*/ 531495 h 549821"/>
              <a:gd name="connsiteX103" fmla="*/ 338950 w 535089"/>
              <a:gd name="connsiteY103" fmla="*/ 487781 h 549821"/>
              <a:gd name="connsiteX104" fmla="*/ 345808 w 535089"/>
              <a:gd name="connsiteY104" fmla="*/ 486105 h 549821"/>
              <a:gd name="connsiteX105" fmla="*/ 352564 w 535089"/>
              <a:gd name="connsiteY105" fmla="*/ 484085 h 549821"/>
              <a:gd name="connsiteX106" fmla="*/ 359244 w 535089"/>
              <a:gd name="connsiteY106" fmla="*/ 481711 h 549821"/>
              <a:gd name="connsiteX107" fmla="*/ 370738 w 535089"/>
              <a:gd name="connsiteY107" fmla="*/ 492899 h 549821"/>
              <a:gd name="connsiteX108" fmla="*/ 375500 w 535089"/>
              <a:gd name="connsiteY108" fmla="*/ 494830 h 549821"/>
              <a:gd name="connsiteX109" fmla="*/ 380479 w 535089"/>
              <a:gd name="connsiteY109" fmla="*/ 494842 h 549821"/>
              <a:gd name="connsiteX110" fmla="*/ 424637 w 535089"/>
              <a:gd name="connsiteY110" fmla="*/ 494842 h 549821"/>
              <a:gd name="connsiteX111" fmla="*/ 431457 w 535089"/>
              <a:gd name="connsiteY111" fmla="*/ 510921 h 549821"/>
              <a:gd name="connsiteX112" fmla="*/ 443496 w 535089"/>
              <a:gd name="connsiteY112" fmla="*/ 523024 h 549821"/>
              <a:gd name="connsiteX113" fmla="*/ 459206 w 535089"/>
              <a:gd name="connsiteY113" fmla="*/ 530098 h 549821"/>
              <a:gd name="connsiteX114" fmla="*/ 477062 w 535089"/>
              <a:gd name="connsiteY114" fmla="*/ 531075 h 549821"/>
              <a:gd name="connsiteX115" fmla="*/ 494004 w 535089"/>
              <a:gd name="connsiteY115" fmla="*/ 525526 h 549821"/>
              <a:gd name="connsiteX116" fmla="*/ 507225 w 535089"/>
              <a:gd name="connsiteY116" fmla="*/ 514654 h 549821"/>
              <a:gd name="connsiteX117" fmla="*/ 508063 w 535089"/>
              <a:gd name="connsiteY117" fmla="*/ 513168 h 549821"/>
              <a:gd name="connsiteX118" fmla="*/ 515531 w 535089"/>
              <a:gd name="connsiteY118" fmla="*/ 499872 h 549821"/>
              <a:gd name="connsiteX119" fmla="*/ 517728 w 535089"/>
              <a:gd name="connsiteY119" fmla="*/ 482600 h 549821"/>
              <a:gd name="connsiteX120" fmla="*/ 513181 w 535089"/>
              <a:gd name="connsiteY120" fmla="*/ 465772 h 549821"/>
              <a:gd name="connsiteX121" fmla="*/ 507441 w 535089"/>
              <a:gd name="connsiteY121" fmla="*/ 458177 h 549821"/>
              <a:gd name="connsiteX122" fmla="*/ 502920 w 535089"/>
              <a:gd name="connsiteY122" fmla="*/ 452208 h 549821"/>
              <a:gd name="connsiteX123" fmla="*/ 499021 w 535089"/>
              <a:gd name="connsiteY123" fmla="*/ 449795 h 549821"/>
              <a:gd name="connsiteX124" fmla="*/ 499021 w 535089"/>
              <a:gd name="connsiteY124" fmla="*/ 485673 h 549821"/>
              <a:gd name="connsiteX125" fmla="*/ 496760 w 535089"/>
              <a:gd name="connsiteY125" fmla="*/ 496379 h 549821"/>
              <a:gd name="connsiteX126" fmla="*/ 490715 w 535089"/>
              <a:gd name="connsiteY126" fmla="*/ 505091 h 549821"/>
              <a:gd name="connsiteX127" fmla="*/ 481749 w 535089"/>
              <a:gd name="connsiteY127" fmla="*/ 510984 h 549821"/>
              <a:gd name="connsiteX128" fmla="*/ 470776 w 535089"/>
              <a:gd name="connsiteY128" fmla="*/ 513168 h 549821"/>
              <a:gd name="connsiteX129" fmla="*/ 459778 w 535089"/>
              <a:gd name="connsiteY129" fmla="*/ 511009 h 549821"/>
              <a:gd name="connsiteX130" fmla="*/ 450773 w 535089"/>
              <a:gd name="connsiteY130" fmla="*/ 505091 h 549821"/>
              <a:gd name="connsiteX131" fmla="*/ 444741 w 535089"/>
              <a:gd name="connsiteY131" fmla="*/ 496354 h 549821"/>
              <a:gd name="connsiteX132" fmla="*/ 442518 w 535089"/>
              <a:gd name="connsiteY132" fmla="*/ 485673 h 549821"/>
              <a:gd name="connsiteX133" fmla="*/ 443344 w 535089"/>
              <a:gd name="connsiteY133" fmla="*/ 481711 h 549821"/>
              <a:gd name="connsiteX134" fmla="*/ 444423 w 535089"/>
              <a:gd name="connsiteY134" fmla="*/ 476542 h 549821"/>
              <a:gd name="connsiteX135" fmla="*/ 444741 w 535089"/>
              <a:gd name="connsiteY135" fmla="*/ 474967 h 549821"/>
              <a:gd name="connsiteX136" fmla="*/ 450799 w 535089"/>
              <a:gd name="connsiteY136" fmla="*/ 466229 h 549821"/>
              <a:gd name="connsiteX137" fmla="*/ 459778 w 535089"/>
              <a:gd name="connsiteY137" fmla="*/ 460349 h 549821"/>
              <a:gd name="connsiteX138" fmla="*/ 470776 w 535089"/>
              <a:gd name="connsiteY138" fmla="*/ 458177 h 549821"/>
              <a:gd name="connsiteX139" fmla="*/ 481761 w 535089"/>
              <a:gd name="connsiteY139" fmla="*/ 460349 h 549821"/>
              <a:gd name="connsiteX140" fmla="*/ 490740 w 535089"/>
              <a:gd name="connsiteY140" fmla="*/ 466229 h 549821"/>
              <a:gd name="connsiteX141" fmla="*/ 496798 w 535089"/>
              <a:gd name="connsiteY141" fmla="*/ 474967 h 549821"/>
              <a:gd name="connsiteX142" fmla="*/ 499021 w 535089"/>
              <a:gd name="connsiteY142" fmla="*/ 485673 h 549821"/>
              <a:gd name="connsiteX143" fmla="*/ 499021 w 535089"/>
              <a:gd name="connsiteY143" fmla="*/ 449795 h 549821"/>
              <a:gd name="connsiteX144" fmla="*/ 488327 w 535089"/>
              <a:gd name="connsiteY144" fmla="*/ 443153 h 549821"/>
              <a:gd name="connsiteX145" fmla="*/ 470776 w 535089"/>
              <a:gd name="connsiteY145" fmla="*/ 439851 h 549821"/>
              <a:gd name="connsiteX146" fmla="*/ 454748 w 535089"/>
              <a:gd name="connsiteY146" fmla="*/ 442582 h 549821"/>
              <a:gd name="connsiteX147" fmla="*/ 440994 w 535089"/>
              <a:gd name="connsiteY147" fmla="*/ 450176 h 549821"/>
              <a:gd name="connsiteX148" fmla="*/ 430580 w 535089"/>
              <a:gd name="connsiteY148" fmla="*/ 461784 h 549821"/>
              <a:gd name="connsiteX149" fmla="*/ 424637 w 535089"/>
              <a:gd name="connsiteY149" fmla="*/ 476516 h 549821"/>
              <a:gd name="connsiteX150" fmla="*/ 380542 w 535089"/>
              <a:gd name="connsiteY150" fmla="*/ 476542 h 549821"/>
              <a:gd name="connsiteX151" fmla="*/ 368338 w 535089"/>
              <a:gd name="connsiteY151" fmla="*/ 464642 h 549821"/>
              <a:gd name="connsiteX152" fmla="*/ 368046 w 535089"/>
              <a:gd name="connsiteY152" fmla="*/ 464324 h 549821"/>
              <a:gd name="connsiteX153" fmla="*/ 360705 w 535089"/>
              <a:gd name="connsiteY153" fmla="*/ 457212 h 549821"/>
              <a:gd name="connsiteX154" fmla="*/ 349402 w 535089"/>
              <a:gd name="connsiteY154" fmla="*/ 446265 h 549821"/>
              <a:gd name="connsiteX155" fmla="*/ 306247 w 535089"/>
              <a:gd name="connsiteY155" fmla="*/ 456780 h 549821"/>
              <a:gd name="connsiteX156" fmla="*/ 262648 w 535089"/>
              <a:gd name="connsiteY156" fmla="*/ 457212 h 549821"/>
              <a:gd name="connsiteX157" fmla="*/ 220357 w 535089"/>
              <a:gd name="connsiteY157" fmla="*/ 447967 h 549821"/>
              <a:gd name="connsiteX158" fmla="*/ 181127 w 535089"/>
              <a:gd name="connsiteY158" fmla="*/ 429437 h 549821"/>
              <a:gd name="connsiteX159" fmla="*/ 146735 w 535089"/>
              <a:gd name="connsiteY159" fmla="*/ 401980 h 549821"/>
              <a:gd name="connsiteX160" fmla="*/ 114630 w 535089"/>
              <a:gd name="connsiteY160" fmla="*/ 358076 h 549821"/>
              <a:gd name="connsiteX161" fmla="*/ 97256 w 535089"/>
              <a:gd name="connsiteY161" fmla="*/ 308051 h 549821"/>
              <a:gd name="connsiteX162" fmla="*/ 95237 w 535089"/>
              <a:gd name="connsiteY162" fmla="*/ 255282 h 549821"/>
              <a:gd name="connsiteX163" fmla="*/ 109207 w 535089"/>
              <a:gd name="connsiteY163" fmla="*/ 203149 h 549821"/>
              <a:gd name="connsiteX164" fmla="*/ 131330 w 535089"/>
              <a:gd name="connsiteY164" fmla="*/ 165582 h 549821"/>
              <a:gd name="connsiteX165" fmla="*/ 161213 w 535089"/>
              <a:gd name="connsiteY165" fmla="*/ 134683 h 549821"/>
              <a:gd name="connsiteX166" fmla="*/ 197370 w 535089"/>
              <a:gd name="connsiteY166" fmla="*/ 111417 h 549821"/>
              <a:gd name="connsiteX167" fmla="*/ 238290 w 535089"/>
              <a:gd name="connsiteY167" fmla="*/ 96748 h 549821"/>
              <a:gd name="connsiteX168" fmla="*/ 282460 w 535089"/>
              <a:gd name="connsiteY168" fmla="*/ 91630 h 549821"/>
              <a:gd name="connsiteX169" fmla="*/ 299567 w 535089"/>
              <a:gd name="connsiteY169" fmla="*/ 92379 h 549821"/>
              <a:gd name="connsiteX170" fmla="*/ 316496 w 535089"/>
              <a:gd name="connsiteY170" fmla="*/ 94640 h 549821"/>
              <a:gd name="connsiteX171" fmla="*/ 333146 w 535089"/>
              <a:gd name="connsiteY171" fmla="*/ 98399 h 549821"/>
              <a:gd name="connsiteX172" fmla="*/ 349402 w 535089"/>
              <a:gd name="connsiteY172" fmla="*/ 103632 h 549821"/>
              <a:gd name="connsiteX173" fmla="*/ 361734 w 535089"/>
              <a:gd name="connsiteY173" fmla="*/ 91630 h 549821"/>
              <a:gd name="connsiteX174" fmla="*/ 368046 w 535089"/>
              <a:gd name="connsiteY174" fmla="*/ 85496 h 549821"/>
              <a:gd name="connsiteX175" fmla="*/ 368300 w 535089"/>
              <a:gd name="connsiteY175" fmla="*/ 85242 h 549821"/>
              <a:gd name="connsiteX176" fmla="*/ 380479 w 535089"/>
              <a:gd name="connsiteY176" fmla="*/ 73304 h 549821"/>
              <a:gd name="connsiteX177" fmla="*/ 424637 w 535089"/>
              <a:gd name="connsiteY177" fmla="*/ 73304 h 549821"/>
              <a:gd name="connsiteX178" fmla="*/ 431241 w 535089"/>
              <a:gd name="connsiteY178" fmla="*/ 89052 h 549821"/>
              <a:gd name="connsiteX179" fmla="*/ 442861 w 535089"/>
              <a:gd name="connsiteY179" fmla="*/ 101041 h 549821"/>
              <a:gd name="connsiteX180" fmla="*/ 458076 w 535089"/>
              <a:gd name="connsiteY180" fmla="*/ 108280 h 549821"/>
              <a:gd name="connsiteX181" fmla="*/ 475488 w 535089"/>
              <a:gd name="connsiteY181" fmla="*/ 109728 h 549821"/>
              <a:gd name="connsiteX182" fmla="*/ 492252 w 535089"/>
              <a:gd name="connsiteY182" fmla="*/ 104914 h 549821"/>
              <a:gd name="connsiteX183" fmla="*/ 505675 w 535089"/>
              <a:gd name="connsiteY183" fmla="*/ 94869 h 549821"/>
              <a:gd name="connsiteX184" fmla="*/ 507746 w 535089"/>
              <a:gd name="connsiteY184" fmla="*/ 91630 h 549821"/>
              <a:gd name="connsiteX185" fmla="*/ 514604 w 535089"/>
              <a:gd name="connsiteY185" fmla="*/ 80860 h 549821"/>
              <a:gd name="connsiteX186" fmla="*/ 517842 w 535089"/>
              <a:gd name="connsiteY186" fmla="*/ 64147 h 549821"/>
              <a:gd name="connsiteX0" fmla="*/ 535089 w 535089"/>
              <a:gd name="connsiteY0" fmla="*/ 272211 h 549821"/>
              <a:gd name="connsiteX1" fmla="*/ 530542 w 535089"/>
              <a:gd name="connsiteY1" fmla="*/ 255701 h 549821"/>
              <a:gd name="connsiteX2" fmla="*/ 524941 w 535089"/>
              <a:gd name="connsiteY2" fmla="*/ 248081 h 549821"/>
              <a:gd name="connsiteX3" fmla="*/ 520280 w 535089"/>
              <a:gd name="connsiteY3" fmla="*/ 241731 h 549821"/>
              <a:gd name="connsiteX4" fmla="*/ 516369 w 535089"/>
              <a:gd name="connsiteY4" fmla="*/ 239356 h 549821"/>
              <a:gd name="connsiteX5" fmla="*/ 516369 w 535089"/>
              <a:gd name="connsiteY5" fmla="*/ 276021 h 549821"/>
              <a:gd name="connsiteX6" fmla="*/ 514134 w 535089"/>
              <a:gd name="connsiteY6" fmla="*/ 286181 h 549821"/>
              <a:gd name="connsiteX7" fmla="*/ 508076 w 535089"/>
              <a:gd name="connsiteY7" fmla="*/ 295071 h 549821"/>
              <a:gd name="connsiteX8" fmla="*/ 499110 w 535089"/>
              <a:gd name="connsiteY8" fmla="*/ 301421 h 549821"/>
              <a:gd name="connsiteX9" fmla="*/ 488137 w 535089"/>
              <a:gd name="connsiteY9" fmla="*/ 302691 h 549821"/>
              <a:gd name="connsiteX10" fmla="*/ 477139 w 535089"/>
              <a:gd name="connsiteY10" fmla="*/ 301421 h 549821"/>
              <a:gd name="connsiteX11" fmla="*/ 468160 w 535089"/>
              <a:gd name="connsiteY11" fmla="*/ 295071 h 549821"/>
              <a:gd name="connsiteX12" fmla="*/ 462102 w 535089"/>
              <a:gd name="connsiteY12" fmla="*/ 286181 h 549821"/>
              <a:gd name="connsiteX13" fmla="*/ 461822 w 535089"/>
              <a:gd name="connsiteY13" fmla="*/ 284911 h 549821"/>
              <a:gd name="connsiteX14" fmla="*/ 459879 w 535089"/>
              <a:gd name="connsiteY14" fmla="*/ 276021 h 549821"/>
              <a:gd name="connsiteX15" fmla="*/ 461860 w 535089"/>
              <a:gd name="connsiteY15" fmla="*/ 265861 h 549821"/>
              <a:gd name="connsiteX16" fmla="*/ 462102 w 535089"/>
              <a:gd name="connsiteY16" fmla="*/ 264591 h 549821"/>
              <a:gd name="connsiteX17" fmla="*/ 468160 w 535089"/>
              <a:gd name="connsiteY17" fmla="*/ 255701 h 549821"/>
              <a:gd name="connsiteX18" fmla="*/ 477139 w 535089"/>
              <a:gd name="connsiteY18" fmla="*/ 250621 h 549821"/>
              <a:gd name="connsiteX19" fmla="*/ 488137 w 535089"/>
              <a:gd name="connsiteY19" fmla="*/ 248081 h 549821"/>
              <a:gd name="connsiteX20" fmla="*/ 499122 w 535089"/>
              <a:gd name="connsiteY20" fmla="*/ 250621 h 549821"/>
              <a:gd name="connsiteX21" fmla="*/ 508101 w 535089"/>
              <a:gd name="connsiteY21" fmla="*/ 255701 h 549821"/>
              <a:gd name="connsiteX22" fmla="*/ 514159 w 535089"/>
              <a:gd name="connsiteY22" fmla="*/ 264591 h 549821"/>
              <a:gd name="connsiteX23" fmla="*/ 516369 w 535089"/>
              <a:gd name="connsiteY23" fmla="*/ 276021 h 549821"/>
              <a:gd name="connsiteX24" fmla="*/ 516369 w 535089"/>
              <a:gd name="connsiteY24" fmla="*/ 239356 h 549821"/>
              <a:gd name="connsiteX25" fmla="*/ 505688 w 535089"/>
              <a:gd name="connsiteY25" fmla="*/ 232841 h 549821"/>
              <a:gd name="connsiteX26" fmla="*/ 488137 w 535089"/>
              <a:gd name="connsiteY26" fmla="*/ 230301 h 549821"/>
              <a:gd name="connsiteX27" fmla="*/ 472109 w 535089"/>
              <a:gd name="connsiteY27" fmla="*/ 232841 h 549821"/>
              <a:gd name="connsiteX28" fmla="*/ 458355 w 535089"/>
              <a:gd name="connsiteY28" fmla="*/ 240461 h 549821"/>
              <a:gd name="connsiteX29" fmla="*/ 447941 w 535089"/>
              <a:gd name="connsiteY29" fmla="*/ 251891 h 549821"/>
              <a:gd name="connsiteX30" fmla="*/ 441998 w 535089"/>
              <a:gd name="connsiteY30" fmla="*/ 265861 h 549821"/>
              <a:gd name="connsiteX31" fmla="*/ 327126 w 535089"/>
              <a:gd name="connsiteY31" fmla="*/ 265861 h 549821"/>
              <a:gd name="connsiteX32" fmla="*/ 311302 w 535089"/>
              <a:gd name="connsiteY32" fmla="*/ 240461 h 549821"/>
              <a:gd name="connsiteX33" fmla="*/ 343128 w 535089"/>
              <a:gd name="connsiteY33" fmla="*/ 183311 h 549821"/>
              <a:gd name="connsiteX34" fmla="*/ 376085 w 535089"/>
              <a:gd name="connsiteY34" fmla="*/ 183311 h 549821"/>
              <a:gd name="connsiteX35" fmla="*/ 382689 w 535089"/>
              <a:gd name="connsiteY35" fmla="*/ 199821 h 549821"/>
              <a:gd name="connsiteX36" fmla="*/ 394309 w 535089"/>
              <a:gd name="connsiteY36" fmla="*/ 211251 h 549821"/>
              <a:gd name="connsiteX37" fmla="*/ 409536 w 535089"/>
              <a:gd name="connsiteY37" fmla="*/ 218871 h 549821"/>
              <a:gd name="connsiteX38" fmla="*/ 426948 w 535089"/>
              <a:gd name="connsiteY38" fmla="*/ 220141 h 549821"/>
              <a:gd name="connsiteX39" fmla="*/ 443712 w 535089"/>
              <a:gd name="connsiteY39" fmla="*/ 215061 h 549821"/>
              <a:gd name="connsiteX40" fmla="*/ 457136 w 535089"/>
              <a:gd name="connsiteY40" fmla="*/ 204901 h 549821"/>
              <a:gd name="connsiteX41" fmla="*/ 458762 w 535089"/>
              <a:gd name="connsiteY41" fmla="*/ 202361 h 549821"/>
              <a:gd name="connsiteX42" fmla="*/ 466051 w 535089"/>
              <a:gd name="connsiteY42" fmla="*/ 190931 h 549821"/>
              <a:gd name="connsiteX43" fmla="*/ 469290 w 535089"/>
              <a:gd name="connsiteY43" fmla="*/ 174421 h 549821"/>
              <a:gd name="connsiteX44" fmla="*/ 466051 w 535089"/>
              <a:gd name="connsiteY44" fmla="*/ 157911 h 549821"/>
              <a:gd name="connsiteX45" fmla="*/ 459562 w 535089"/>
              <a:gd name="connsiteY45" fmla="*/ 147751 h 549821"/>
              <a:gd name="connsiteX46" fmla="*/ 457136 w 535089"/>
              <a:gd name="connsiteY46" fmla="*/ 143941 h 549821"/>
              <a:gd name="connsiteX47" fmla="*/ 450469 w 535089"/>
              <a:gd name="connsiteY47" fmla="*/ 138899 h 549821"/>
              <a:gd name="connsiteX48" fmla="*/ 450469 w 535089"/>
              <a:gd name="connsiteY48" fmla="*/ 174421 h 549821"/>
              <a:gd name="connsiteX49" fmla="*/ 448246 w 535089"/>
              <a:gd name="connsiteY49" fmla="*/ 185851 h 549821"/>
              <a:gd name="connsiteX50" fmla="*/ 442201 w 535089"/>
              <a:gd name="connsiteY50" fmla="*/ 194741 h 549821"/>
              <a:gd name="connsiteX51" fmla="*/ 433222 w 535089"/>
              <a:gd name="connsiteY51" fmla="*/ 199821 h 549821"/>
              <a:gd name="connsiteX52" fmla="*/ 422224 w 535089"/>
              <a:gd name="connsiteY52" fmla="*/ 202361 h 549821"/>
              <a:gd name="connsiteX53" fmla="*/ 411226 w 535089"/>
              <a:gd name="connsiteY53" fmla="*/ 199821 h 549821"/>
              <a:gd name="connsiteX54" fmla="*/ 402247 w 535089"/>
              <a:gd name="connsiteY54" fmla="*/ 194741 h 549821"/>
              <a:gd name="connsiteX55" fmla="*/ 396189 w 535089"/>
              <a:gd name="connsiteY55" fmla="*/ 185851 h 549821"/>
              <a:gd name="connsiteX56" fmla="*/ 395706 w 535089"/>
              <a:gd name="connsiteY56" fmla="*/ 183311 h 549821"/>
              <a:gd name="connsiteX57" fmla="*/ 393979 w 535089"/>
              <a:gd name="connsiteY57" fmla="*/ 174421 h 549821"/>
              <a:gd name="connsiteX58" fmla="*/ 395935 w 535089"/>
              <a:gd name="connsiteY58" fmla="*/ 165531 h 549821"/>
              <a:gd name="connsiteX59" fmla="*/ 396214 w 535089"/>
              <a:gd name="connsiteY59" fmla="*/ 164261 h 549821"/>
              <a:gd name="connsiteX60" fmla="*/ 402272 w 535089"/>
              <a:gd name="connsiteY60" fmla="*/ 155371 h 549821"/>
              <a:gd name="connsiteX61" fmla="*/ 411238 w 535089"/>
              <a:gd name="connsiteY61" fmla="*/ 149021 h 549821"/>
              <a:gd name="connsiteX62" fmla="*/ 422224 w 535089"/>
              <a:gd name="connsiteY62" fmla="*/ 147751 h 549821"/>
              <a:gd name="connsiteX63" fmla="*/ 433222 w 535089"/>
              <a:gd name="connsiteY63" fmla="*/ 149021 h 549821"/>
              <a:gd name="connsiteX64" fmla="*/ 442201 w 535089"/>
              <a:gd name="connsiteY64" fmla="*/ 155371 h 549821"/>
              <a:gd name="connsiteX65" fmla="*/ 448246 w 535089"/>
              <a:gd name="connsiteY65" fmla="*/ 164261 h 549821"/>
              <a:gd name="connsiteX66" fmla="*/ 450469 w 535089"/>
              <a:gd name="connsiteY66" fmla="*/ 174421 h 549821"/>
              <a:gd name="connsiteX67" fmla="*/ 450469 w 535089"/>
              <a:gd name="connsiteY67" fmla="*/ 138899 h 549821"/>
              <a:gd name="connsiteX68" fmla="*/ 443712 w 535089"/>
              <a:gd name="connsiteY68" fmla="*/ 133781 h 549821"/>
              <a:gd name="connsiteX69" fmla="*/ 426948 w 535089"/>
              <a:gd name="connsiteY69" fmla="*/ 128701 h 549821"/>
              <a:gd name="connsiteX70" fmla="*/ 409536 w 535089"/>
              <a:gd name="connsiteY70" fmla="*/ 129971 h 549821"/>
              <a:gd name="connsiteX71" fmla="*/ 394309 w 535089"/>
              <a:gd name="connsiteY71" fmla="*/ 137591 h 549821"/>
              <a:gd name="connsiteX72" fmla="*/ 382689 w 535089"/>
              <a:gd name="connsiteY72" fmla="*/ 150291 h 549821"/>
              <a:gd name="connsiteX73" fmla="*/ 376085 w 535089"/>
              <a:gd name="connsiteY73" fmla="*/ 165531 h 549821"/>
              <a:gd name="connsiteX74" fmla="*/ 346900 w 535089"/>
              <a:gd name="connsiteY74" fmla="*/ 165531 h 549821"/>
              <a:gd name="connsiteX75" fmla="*/ 346900 w 535089"/>
              <a:gd name="connsiteY75" fmla="*/ 123621 h 549821"/>
              <a:gd name="connsiteX76" fmla="*/ 345338 w 535089"/>
              <a:gd name="connsiteY76" fmla="*/ 122351 h 549821"/>
              <a:gd name="connsiteX77" fmla="*/ 342125 w 535089"/>
              <a:gd name="connsiteY77" fmla="*/ 122351 h 549821"/>
              <a:gd name="connsiteX78" fmla="*/ 341718 w 535089"/>
              <a:gd name="connsiteY78" fmla="*/ 121081 h 549821"/>
              <a:gd name="connsiteX79" fmla="*/ 340829 w 535089"/>
              <a:gd name="connsiteY79" fmla="*/ 121081 h 549821"/>
              <a:gd name="connsiteX80" fmla="*/ 338709 w 535089"/>
              <a:gd name="connsiteY80" fmla="*/ 119811 h 549821"/>
              <a:gd name="connsiteX81" fmla="*/ 336537 w 535089"/>
              <a:gd name="connsiteY81" fmla="*/ 119811 h 549821"/>
              <a:gd name="connsiteX82" fmla="*/ 332778 w 535089"/>
              <a:gd name="connsiteY82" fmla="*/ 118541 h 549821"/>
              <a:gd name="connsiteX83" fmla="*/ 331165 w 535089"/>
              <a:gd name="connsiteY83" fmla="*/ 118541 h 549821"/>
              <a:gd name="connsiteX84" fmla="*/ 325958 w 535089"/>
              <a:gd name="connsiteY84" fmla="*/ 116001 h 549821"/>
              <a:gd name="connsiteX85" fmla="*/ 322351 w 535089"/>
              <a:gd name="connsiteY85" fmla="*/ 116001 h 549821"/>
              <a:gd name="connsiteX86" fmla="*/ 317042 w 535089"/>
              <a:gd name="connsiteY86" fmla="*/ 114731 h 549821"/>
              <a:gd name="connsiteX87" fmla="*/ 315391 w 535089"/>
              <a:gd name="connsiteY87" fmla="*/ 113461 h 549821"/>
              <a:gd name="connsiteX88" fmla="*/ 309880 w 535089"/>
              <a:gd name="connsiteY88" fmla="*/ 113461 h 549821"/>
              <a:gd name="connsiteX89" fmla="*/ 309245 w 535089"/>
              <a:gd name="connsiteY89" fmla="*/ 113258 h 549821"/>
              <a:gd name="connsiteX90" fmla="*/ 309245 w 535089"/>
              <a:gd name="connsiteY90" fmla="*/ 276021 h 549821"/>
              <a:gd name="connsiteX91" fmla="*/ 308216 w 535089"/>
              <a:gd name="connsiteY91" fmla="*/ 282371 h 549821"/>
              <a:gd name="connsiteX92" fmla="*/ 285737 w 535089"/>
              <a:gd name="connsiteY92" fmla="*/ 302691 h 549821"/>
              <a:gd name="connsiteX93" fmla="*/ 280987 w 535089"/>
              <a:gd name="connsiteY93" fmla="*/ 302691 h 549821"/>
              <a:gd name="connsiteX94" fmla="*/ 270002 w 535089"/>
              <a:gd name="connsiteY94" fmla="*/ 301421 h 549821"/>
              <a:gd name="connsiteX95" fmla="*/ 261023 w 535089"/>
              <a:gd name="connsiteY95" fmla="*/ 295071 h 549821"/>
              <a:gd name="connsiteX96" fmla="*/ 254965 w 535089"/>
              <a:gd name="connsiteY96" fmla="*/ 286181 h 549821"/>
              <a:gd name="connsiteX97" fmla="*/ 252742 w 535089"/>
              <a:gd name="connsiteY97" fmla="*/ 276021 h 549821"/>
              <a:gd name="connsiteX98" fmla="*/ 254965 w 535089"/>
              <a:gd name="connsiteY98" fmla="*/ 264591 h 549821"/>
              <a:gd name="connsiteX99" fmla="*/ 261023 w 535089"/>
              <a:gd name="connsiteY99" fmla="*/ 255701 h 549821"/>
              <a:gd name="connsiteX100" fmla="*/ 270002 w 535089"/>
              <a:gd name="connsiteY100" fmla="*/ 250621 h 549821"/>
              <a:gd name="connsiteX101" fmla="*/ 280987 w 535089"/>
              <a:gd name="connsiteY101" fmla="*/ 248081 h 549821"/>
              <a:gd name="connsiteX102" fmla="*/ 285737 w 535089"/>
              <a:gd name="connsiteY102" fmla="*/ 248081 h 549821"/>
              <a:gd name="connsiteX103" fmla="*/ 309245 w 535089"/>
              <a:gd name="connsiteY103" fmla="*/ 276021 h 549821"/>
              <a:gd name="connsiteX104" fmla="*/ 309245 w 535089"/>
              <a:gd name="connsiteY104" fmla="*/ 113258 h 549821"/>
              <a:gd name="connsiteX105" fmla="*/ 306006 w 535089"/>
              <a:gd name="connsiteY105" fmla="*/ 112191 h 549821"/>
              <a:gd name="connsiteX106" fmla="*/ 300570 w 535089"/>
              <a:gd name="connsiteY106" fmla="*/ 112191 h 549821"/>
              <a:gd name="connsiteX107" fmla="*/ 299046 w 535089"/>
              <a:gd name="connsiteY107" fmla="*/ 110921 h 549821"/>
              <a:gd name="connsiteX108" fmla="*/ 280987 w 535089"/>
              <a:gd name="connsiteY108" fmla="*/ 110921 h 549821"/>
              <a:gd name="connsiteX109" fmla="*/ 252031 w 535089"/>
              <a:gd name="connsiteY109" fmla="*/ 113461 h 549821"/>
              <a:gd name="connsiteX110" fmla="*/ 224129 w 535089"/>
              <a:gd name="connsiteY110" fmla="*/ 119811 h 549821"/>
              <a:gd name="connsiteX111" fmla="*/ 215201 w 535089"/>
              <a:gd name="connsiteY111" fmla="*/ 123710 h 549821"/>
              <a:gd name="connsiteX112" fmla="*/ 215201 w 535089"/>
              <a:gd name="connsiteY112" fmla="*/ 187121 h 549821"/>
              <a:gd name="connsiteX113" fmla="*/ 213461 w 535089"/>
              <a:gd name="connsiteY113" fmla="*/ 189661 h 549821"/>
              <a:gd name="connsiteX114" fmla="*/ 210566 w 535089"/>
              <a:gd name="connsiteY114" fmla="*/ 192201 h 549821"/>
              <a:gd name="connsiteX115" fmla="*/ 193040 w 535089"/>
              <a:gd name="connsiteY115" fmla="*/ 206171 h 549821"/>
              <a:gd name="connsiteX116" fmla="*/ 179781 w 535089"/>
              <a:gd name="connsiteY116" fmla="*/ 223951 h 549821"/>
              <a:gd name="connsiteX117" fmla="*/ 171272 w 535089"/>
              <a:gd name="connsiteY117" fmla="*/ 244271 h 549821"/>
              <a:gd name="connsiteX118" fmla="*/ 168008 w 535089"/>
              <a:gd name="connsiteY118" fmla="*/ 265861 h 549821"/>
              <a:gd name="connsiteX119" fmla="*/ 168008 w 535089"/>
              <a:gd name="connsiteY119" fmla="*/ 270941 h 549821"/>
              <a:gd name="connsiteX120" fmla="*/ 163791 w 535089"/>
              <a:gd name="connsiteY120" fmla="*/ 276021 h 549821"/>
              <a:gd name="connsiteX121" fmla="*/ 153390 w 535089"/>
              <a:gd name="connsiteY121" fmla="*/ 276021 h 549821"/>
              <a:gd name="connsiteX122" fmla="*/ 149174 w 535089"/>
              <a:gd name="connsiteY122" fmla="*/ 270941 h 549821"/>
              <a:gd name="connsiteX123" fmla="*/ 149174 w 535089"/>
              <a:gd name="connsiteY123" fmla="*/ 265861 h 549821"/>
              <a:gd name="connsiteX124" fmla="*/ 153111 w 535089"/>
              <a:gd name="connsiteY124" fmla="*/ 239191 h 549821"/>
              <a:gd name="connsiteX125" fmla="*/ 163436 w 535089"/>
              <a:gd name="connsiteY125" fmla="*/ 215061 h 549821"/>
              <a:gd name="connsiteX126" fmla="*/ 179565 w 535089"/>
              <a:gd name="connsiteY126" fmla="*/ 193471 h 549821"/>
              <a:gd name="connsiteX127" fmla="*/ 200863 w 535089"/>
              <a:gd name="connsiteY127" fmla="*/ 175691 h 549821"/>
              <a:gd name="connsiteX128" fmla="*/ 203758 w 535089"/>
              <a:gd name="connsiteY128" fmla="*/ 174421 h 549821"/>
              <a:gd name="connsiteX129" fmla="*/ 207352 w 535089"/>
              <a:gd name="connsiteY129" fmla="*/ 174421 h 549821"/>
              <a:gd name="connsiteX130" fmla="*/ 213245 w 535089"/>
              <a:gd name="connsiteY130" fmla="*/ 176961 h 549821"/>
              <a:gd name="connsiteX131" fmla="*/ 215099 w 535089"/>
              <a:gd name="connsiteY131" fmla="*/ 180771 h 549821"/>
              <a:gd name="connsiteX132" fmla="*/ 215201 w 535089"/>
              <a:gd name="connsiteY132" fmla="*/ 187121 h 549821"/>
              <a:gd name="connsiteX133" fmla="*/ 215201 w 535089"/>
              <a:gd name="connsiteY133" fmla="*/ 123710 h 549821"/>
              <a:gd name="connsiteX134" fmla="*/ 197891 w 535089"/>
              <a:gd name="connsiteY134" fmla="*/ 131241 h 549821"/>
              <a:gd name="connsiteX135" fmla="*/ 173913 w 535089"/>
              <a:gd name="connsiteY135" fmla="*/ 147751 h 549821"/>
              <a:gd name="connsiteX136" fmla="*/ 173482 w 535089"/>
              <a:gd name="connsiteY136" fmla="*/ 147751 h 549821"/>
              <a:gd name="connsiteX137" fmla="*/ 170154 w 535089"/>
              <a:gd name="connsiteY137" fmla="*/ 150291 h 549821"/>
              <a:gd name="connsiteX138" fmla="*/ 163309 w 535089"/>
              <a:gd name="connsiteY138" fmla="*/ 156641 h 549821"/>
              <a:gd name="connsiteX139" fmla="*/ 162204 w 535089"/>
              <a:gd name="connsiteY139" fmla="*/ 157911 h 549821"/>
              <a:gd name="connsiteX140" fmla="*/ 159156 w 535089"/>
              <a:gd name="connsiteY140" fmla="*/ 160451 h 549821"/>
              <a:gd name="connsiteX141" fmla="*/ 157276 w 535089"/>
              <a:gd name="connsiteY141" fmla="*/ 162991 h 549821"/>
              <a:gd name="connsiteX142" fmla="*/ 153631 w 535089"/>
              <a:gd name="connsiteY142" fmla="*/ 166801 h 549821"/>
              <a:gd name="connsiteX143" fmla="*/ 151866 w 535089"/>
              <a:gd name="connsiteY143" fmla="*/ 169341 h 549821"/>
              <a:gd name="connsiteX144" fmla="*/ 149186 w 535089"/>
              <a:gd name="connsiteY144" fmla="*/ 171881 h 549821"/>
              <a:gd name="connsiteX145" fmla="*/ 148247 w 535089"/>
              <a:gd name="connsiteY145" fmla="*/ 173151 h 549821"/>
              <a:gd name="connsiteX146" fmla="*/ 144907 w 535089"/>
              <a:gd name="connsiteY146" fmla="*/ 176961 h 549821"/>
              <a:gd name="connsiteX147" fmla="*/ 142595 w 535089"/>
              <a:gd name="connsiteY147" fmla="*/ 180771 h 549821"/>
              <a:gd name="connsiteX148" fmla="*/ 140309 w 535089"/>
              <a:gd name="connsiteY148" fmla="*/ 183311 h 549821"/>
              <a:gd name="connsiteX149" fmla="*/ 140157 w 535089"/>
              <a:gd name="connsiteY149" fmla="*/ 184581 h 549821"/>
              <a:gd name="connsiteX150" fmla="*/ 135699 w 535089"/>
              <a:gd name="connsiteY150" fmla="*/ 190931 h 549821"/>
              <a:gd name="connsiteX151" fmla="*/ 131749 w 535089"/>
              <a:gd name="connsiteY151" fmla="*/ 197281 h 549821"/>
              <a:gd name="connsiteX152" fmla="*/ 128143 w 535089"/>
              <a:gd name="connsiteY152" fmla="*/ 204901 h 549821"/>
              <a:gd name="connsiteX153" fmla="*/ 124739 w 535089"/>
              <a:gd name="connsiteY153" fmla="*/ 211251 h 549821"/>
              <a:gd name="connsiteX154" fmla="*/ 124663 w 535089"/>
              <a:gd name="connsiteY154" fmla="*/ 212521 h 549821"/>
              <a:gd name="connsiteX155" fmla="*/ 114769 w 535089"/>
              <a:gd name="connsiteY155" fmla="*/ 243001 h 549821"/>
              <a:gd name="connsiteX156" fmla="*/ 111518 w 535089"/>
              <a:gd name="connsiteY156" fmla="*/ 276021 h 549821"/>
              <a:gd name="connsiteX157" fmla="*/ 114769 w 535089"/>
              <a:gd name="connsiteY157" fmla="*/ 307771 h 549821"/>
              <a:gd name="connsiteX158" fmla="*/ 124548 w 535089"/>
              <a:gd name="connsiteY158" fmla="*/ 338251 h 549821"/>
              <a:gd name="connsiteX159" fmla="*/ 124663 w 535089"/>
              <a:gd name="connsiteY159" fmla="*/ 339521 h 549821"/>
              <a:gd name="connsiteX160" fmla="*/ 128143 w 535089"/>
              <a:gd name="connsiteY160" fmla="*/ 347141 h 549821"/>
              <a:gd name="connsiteX161" fmla="*/ 131749 w 535089"/>
              <a:gd name="connsiteY161" fmla="*/ 353491 h 549821"/>
              <a:gd name="connsiteX162" fmla="*/ 135699 w 535089"/>
              <a:gd name="connsiteY162" fmla="*/ 359841 h 549821"/>
              <a:gd name="connsiteX163" fmla="*/ 140157 w 535089"/>
              <a:gd name="connsiteY163" fmla="*/ 367461 h 549821"/>
              <a:gd name="connsiteX164" fmla="*/ 140309 w 535089"/>
              <a:gd name="connsiteY164" fmla="*/ 367461 h 549821"/>
              <a:gd name="connsiteX165" fmla="*/ 142582 w 535089"/>
              <a:gd name="connsiteY165" fmla="*/ 371271 h 549821"/>
              <a:gd name="connsiteX166" fmla="*/ 144907 w 535089"/>
              <a:gd name="connsiteY166" fmla="*/ 373811 h 549821"/>
              <a:gd name="connsiteX167" fmla="*/ 148234 w 535089"/>
              <a:gd name="connsiteY167" fmla="*/ 377621 h 549821"/>
              <a:gd name="connsiteX168" fmla="*/ 149174 w 535089"/>
              <a:gd name="connsiteY168" fmla="*/ 378891 h 549821"/>
              <a:gd name="connsiteX169" fmla="*/ 151866 w 535089"/>
              <a:gd name="connsiteY169" fmla="*/ 382701 h 549821"/>
              <a:gd name="connsiteX170" fmla="*/ 153631 w 535089"/>
              <a:gd name="connsiteY170" fmla="*/ 383971 h 549821"/>
              <a:gd name="connsiteX171" fmla="*/ 157276 w 535089"/>
              <a:gd name="connsiteY171" fmla="*/ 387781 h 549821"/>
              <a:gd name="connsiteX172" fmla="*/ 159143 w 535089"/>
              <a:gd name="connsiteY172" fmla="*/ 390321 h 549821"/>
              <a:gd name="connsiteX173" fmla="*/ 162204 w 535089"/>
              <a:gd name="connsiteY173" fmla="*/ 392861 h 549821"/>
              <a:gd name="connsiteX174" fmla="*/ 163309 w 535089"/>
              <a:gd name="connsiteY174" fmla="*/ 394131 h 549821"/>
              <a:gd name="connsiteX175" fmla="*/ 170154 w 535089"/>
              <a:gd name="connsiteY175" fmla="*/ 400481 h 549821"/>
              <a:gd name="connsiteX176" fmla="*/ 173469 w 535089"/>
              <a:gd name="connsiteY176" fmla="*/ 403021 h 549821"/>
              <a:gd name="connsiteX177" fmla="*/ 173913 w 535089"/>
              <a:gd name="connsiteY177" fmla="*/ 403021 h 549821"/>
              <a:gd name="connsiteX178" fmla="*/ 197891 w 535089"/>
              <a:gd name="connsiteY178" fmla="*/ 419531 h 549821"/>
              <a:gd name="connsiteX179" fmla="*/ 224129 w 535089"/>
              <a:gd name="connsiteY179" fmla="*/ 430961 h 549821"/>
              <a:gd name="connsiteX180" fmla="*/ 252031 w 535089"/>
              <a:gd name="connsiteY180" fmla="*/ 438581 h 549821"/>
              <a:gd name="connsiteX181" fmla="*/ 280987 w 535089"/>
              <a:gd name="connsiteY181" fmla="*/ 439851 h 549821"/>
              <a:gd name="connsiteX182" fmla="*/ 300570 w 535089"/>
              <a:gd name="connsiteY182" fmla="*/ 439851 h 549821"/>
              <a:gd name="connsiteX183" fmla="*/ 306006 w 535089"/>
              <a:gd name="connsiteY183" fmla="*/ 438581 h 549821"/>
              <a:gd name="connsiteX184" fmla="*/ 309880 w 535089"/>
              <a:gd name="connsiteY184" fmla="*/ 438581 h 549821"/>
              <a:gd name="connsiteX185" fmla="*/ 315391 w 535089"/>
              <a:gd name="connsiteY185" fmla="*/ 437311 h 549821"/>
              <a:gd name="connsiteX186" fmla="*/ 317042 w 535089"/>
              <a:gd name="connsiteY186" fmla="*/ 436041 h 549821"/>
              <a:gd name="connsiteX187" fmla="*/ 322351 w 535089"/>
              <a:gd name="connsiteY187" fmla="*/ 436041 h 549821"/>
              <a:gd name="connsiteX188" fmla="*/ 325958 w 535089"/>
              <a:gd name="connsiteY188" fmla="*/ 434771 h 549821"/>
              <a:gd name="connsiteX189" fmla="*/ 331165 w 535089"/>
              <a:gd name="connsiteY189" fmla="*/ 433501 h 549821"/>
              <a:gd name="connsiteX190" fmla="*/ 336537 w 535089"/>
              <a:gd name="connsiteY190" fmla="*/ 430961 h 549821"/>
              <a:gd name="connsiteX191" fmla="*/ 338709 w 535089"/>
              <a:gd name="connsiteY191" fmla="*/ 430961 h 549821"/>
              <a:gd name="connsiteX192" fmla="*/ 340829 w 535089"/>
              <a:gd name="connsiteY192" fmla="*/ 429691 h 549821"/>
              <a:gd name="connsiteX193" fmla="*/ 342125 w 535089"/>
              <a:gd name="connsiteY193" fmla="*/ 429691 h 549821"/>
              <a:gd name="connsiteX194" fmla="*/ 343712 w 535089"/>
              <a:gd name="connsiteY194" fmla="*/ 428421 h 549821"/>
              <a:gd name="connsiteX195" fmla="*/ 345338 w 535089"/>
              <a:gd name="connsiteY195" fmla="*/ 428421 h 549821"/>
              <a:gd name="connsiteX196" fmla="*/ 346900 w 535089"/>
              <a:gd name="connsiteY196" fmla="*/ 427151 h 549821"/>
              <a:gd name="connsiteX197" fmla="*/ 346900 w 535089"/>
              <a:gd name="connsiteY197" fmla="*/ 385241 h 549821"/>
              <a:gd name="connsiteX198" fmla="*/ 376085 w 535089"/>
              <a:gd name="connsiteY198" fmla="*/ 385241 h 549821"/>
              <a:gd name="connsiteX199" fmla="*/ 382689 w 535089"/>
              <a:gd name="connsiteY199" fmla="*/ 401751 h 549821"/>
              <a:gd name="connsiteX200" fmla="*/ 394309 w 535089"/>
              <a:gd name="connsiteY200" fmla="*/ 413181 h 549821"/>
              <a:gd name="connsiteX201" fmla="*/ 409536 w 535089"/>
              <a:gd name="connsiteY201" fmla="*/ 420801 h 549821"/>
              <a:gd name="connsiteX202" fmla="*/ 426948 w 535089"/>
              <a:gd name="connsiteY202" fmla="*/ 422071 h 549821"/>
              <a:gd name="connsiteX203" fmla="*/ 443712 w 535089"/>
              <a:gd name="connsiteY203" fmla="*/ 416991 h 549821"/>
              <a:gd name="connsiteX204" fmla="*/ 457136 w 535089"/>
              <a:gd name="connsiteY204" fmla="*/ 406831 h 549821"/>
              <a:gd name="connsiteX205" fmla="*/ 458762 w 535089"/>
              <a:gd name="connsiteY205" fmla="*/ 404291 h 549821"/>
              <a:gd name="connsiteX206" fmla="*/ 466051 w 535089"/>
              <a:gd name="connsiteY206" fmla="*/ 392861 h 549821"/>
              <a:gd name="connsiteX207" fmla="*/ 469290 w 535089"/>
              <a:gd name="connsiteY207" fmla="*/ 376351 h 549821"/>
              <a:gd name="connsiteX208" fmla="*/ 466051 w 535089"/>
              <a:gd name="connsiteY208" fmla="*/ 359841 h 549821"/>
              <a:gd name="connsiteX209" fmla="*/ 458762 w 535089"/>
              <a:gd name="connsiteY209" fmla="*/ 348411 h 549821"/>
              <a:gd name="connsiteX210" fmla="*/ 457136 w 535089"/>
              <a:gd name="connsiteY210" fmla="*/ 345871 h 549821"/>
              <a:gd name="connsiteX211" fmla="*/ 450469 w 535089"/>
              <a:gd name="connsiteY211" fmla="*/ 340829 h 549821"/>
              <a:gd name="connsiteX212" fmla="*/ 450469 w 535089"/>
              <a:gd name="connsiteY212" fmla="*/ 376351 h 549821"/>
              <a:gd name="connsiteX213" fmla="*/ 448246 w 535089"/>
              <a:gd name="connsiteY213" fmla="*/ 386511 h 549821"/>
              <a:gd name="connsiteX214" fmla="*/ 442201 w 535089"/>
              <a:gd name="connsiteY214" fmla="*/ 395401 h 549821"/>
              <a:gd name="connsiteX215" fmla="*/ 433222 w 535089"/>
              <a:gd name="connsiteY215" fmla="*/ 401751 h 549821"/>
              <a:gd name="connsiteX216" fmla="*/ 422224 w 535089"/>
              <a:gd name="connsiteY216" fmla="*/ 404291 h 549821"/>
              <a:gd name="connsiteX217" fmla="*/ 411226 w 535089"/>
              <a:gd name="connsiteY217" fmla="*/ 401751 h 549821"/>
              <a:gd name="connsiteX218" fmla="*/ 402247 w 535089"/>
              <a:gd name="connsiteY218" fmla="*/ 395401 h 549821"/>
              <a:gd name="connsiteX219" fmla="*/ 396189 w 535089"/>
              <a:gd name="connsiteY219" fmla="*/ 386511 h 549821"/>
              <a:gd name="connsiteX220" fmla="*/ 395922 w 535089"/>
              <a:gd name="connsiteY220" fmla="*/ 385241 h 549821"/>
              <a:gd name="connsiteX221" fmla="*/ 393979 w 535089"/>
              <a:gd name="connsiteY221" fmla="*/ 376351 h 549821"/>
              <a:gd name="connsiteX222" fmla="*/ 396214 w 535089"/>
              <a:gd name="connsiteY222" fmla="*/ 366191 h 549821"/>
              <a:gd name="connsiteX223" fmla="*/ 402272 w 535089"/>
              <a:gd name="connsiteY223" fmla="*/ 357301 h 549821"/>
              <a:gd name="connsiteX224" fmla="*/ 411238 w 535089"/>
              <a:gd name="connsiteY224" fmla="*/ 350951 h 549821"/>
              <a:gd name="connsiteX225" fmla="*/ 422224 w 535089"/>
              <a:gd name="connsiteY225" fmla="*/ 348411 h 549821"/>
              <a:gd name="connsiteX226" fmla="*/ 433222 w 535089"/>
              <a:gd name="connsiteY226" fmla="*/ 350951 h 549821"/>
              <a:gd name="connsiteX227" fmla="*/ 442201 w 535089"/>
              <a:gd name="connsiteY227" fmla="*/ 357301 h 549821"/>
              <a:gd name="connsiteX228" fmla="*/ 448246 w 535089"/>
              <a:gd name="connsiteY228" fmla="*/ 366191 h 549821"/>
              <a:gd name="connsiteX229" fmla="*/ 450469 w 535089"/>
              <a:gd name="connsiteY229" fmla="*/ 376351 h 549821"/>
              <a:gd name="connsiteX230" fmla="*/ 450469 w 535089"/>
              <a:gd name="connsiteY230" fmla="*/ 340829 h 549821"/>
              <a:gd name="connsiteX231" fmla="*/ 443712 w 535089"/>
              <a:gd name="connsiteY231" fmla="*/ 335711 h 549821"/>
              <a:gd name="connsiteX232" fmla="*/ 426948 w 535089"/>
              <a:gd name="connsiteY232" fmla="*/ 330631 h 549821"/>
              <a:gd name="connsiteX233" fmla="*/ 409536 w 535089"/>
              <a:gd name="connsiteY233" fmla="*/ 331901 h 549821"/>
              <a:gd name="connsiteX234" fmla="*/ 394309 w 535089"/>
              <a:gd name="connsiteY234" fmla="*/ 339521 h 549821"/>
              <a:gd name="connsiteX235" fmla="*/ 382689 w 535089"/>
              <a:gd name="connsiteY235" fmla="*/ 350951 h 549821"/>
              <a:gd name="connsiteX236" fmla="*/ 376085 w 535089"/>
              <a:gd name="connsiteY236" fmla="*/ 367461 h 549821"/>
              <a:gd name="connsiteX237" fmla="*/ 343128 w 535089"/>
              <a:gd name="connsiteY237" fmla="*/ 367461 h 549821"/>
              <a:gd name="connsiteX238" fmla="*/ 311302 w 535089"/>
              <a:gd name="connsiteY238" fmla="*/ 310311 h 549821"/>
              <a:gd name="connsiteX239" fmla="*/ 316903 w 535089"/>
              <a:gd name="connsiteY239" fmla="*/ 305231 h 549821"/>
              <a:gd name="connsiteX240" fmla="*/ 318731 w 535089"/>
              <a:gd name="connsiteY240" fmla="*/ 302691 h 549821"/>
              <a:gd name="connsiteX241" fmla="*/ 321462 w 535089"/>
              <a:gd name="connsiteY241" fmla="*/ 298881 h 549821"/>
              <a:gd name="connsiteX242" fmla="*/ 324904 w 535089"/>
              <a:gd name="connsiteY242" fmla="*/ 292531 h 549821"/>
              <a:gd name="connsiteX243" fmla="*/ 327126 w 535089"/>
              <a:gd name="connsiteY243" fmla="*/ 284911 h 549821"/>
              <a:gd name="connsiteX244" fmla="*/ 441998 w 535089"/>
              <a:gd name="connsiteY244" fmla="*/ 284911 h 549821"/>
              <a:gd name="connsiteX245" fmla="*/ 448830 w 535089"/>
              <a:gd name="connsiteY245" fmla="*/ 300151 h 549821"/>
              <a:gd name="connsiteX246" fmla="*/ 460857 w 535089"/>
              <a:gd name="connsiteY246" fmla="*/ 312851 h 549821"/>
              <a:gd name="connsiteX247" fmla="*/ 476567 w 535089"/>
              <a:gd name="connsiteY247" fmla="*/ 320471 h 549821"/>
              <a:gd name="connsiteX248" fmla="*/ 494423 w 535089"/>
              <a:gd name="connsiteY248" fmla="*/ 320471 h 549821"/>
              <a:gd name="connsiteX249" fmla="*/ 511365 w 535089"/>
              <a:gd name="connsiteY249" fmla="*/ 315391 h 549821"/>
              <a:gd name="connsiteX250" fmla="*/ 524586 w 535089"/>
              <a:gd name="connsiteY250" fmla="*/ 303961 h 549821"/>
              <a:gd name="connsiteX251" fmla="*/ 525335 w 535089"/>
              <a:gd name="connsiteY251" fmla="*/ 302691 h 549821"/>
              <a:gd name="connsiteX252" fmla="*/ 532892 w 535089"/>
              <a:gd name="connsiteY252" fmla="*/ 289991 h 549821"/>
              <a:gd name="connsiteX253" fmla="*/ 535089 w 535089"/>
              <a:gd name="connsiteY253" fmla="*/ 272211 h 5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</a:cxnLst>
            <a:rect l="l" t="t" r="r" b="b"/>
            <a:pathLst>
              <a:path w="535089" h="549821" extrusionOk="0">
                <a:moveTo>
                  <a:pt x="507516" y="324846"/>
                </a:moveTo>
                <a:lnTo>
                  <a:pt x="515492" y="312363"/>
                </a:lnTo>
                <a:lnTo>
                  <a:pt x="507516" y="324846"/>
                </a:lnTo>
                <a:close/>
              </a:path>
              <a:path w="535089" h="549821" extrusionOk="0">
                <a:moveTo>
                  <a:pt x="517842" y="64147"/>
                </a:moveTo>
                <a:lnTo>
                  <a:pt x="514604" y="47434"/>
                </a:lnTo>
                <a:lnTo>
                  <a:pt x="507746" y="36652"/>
                </a:lnTo>
                <a:lnTo>
                  <a:pt x="505675" y="33413"/>
                </a:lnTo>
                <a:lnTo>
                  <a:pt x="499021" y="28435"/>
                </a:lnTo>
                <a:lnTo>
                  <a:pt x="499021" y="64147"/>
                </a:lnTo>
                <a:lnTo>
                  <a:pt x="496798" y="74841"/>
                </a:lnTo>
                <a:lnTo>
                  <a:pt x="490740" y="83578"/>
                </a:lnTo>
                <a:lnTo>
                  <a:pt x="481761" y="89471"/>
                </a:lnTo>
                <a:lnTo>
                  <a:pt x="470776" y="91630"/>
                </a:lnTo>
                <a:lnTo>
                  <a:pt x="459778" y="89471"/>
                </a:lnTo>
                <a:lnTo>
                  <a:pt x="450799" y="83578"/>
                </a:lnTo>
                <a:lnTo>
                  <a:pt x="444741" y="74841"/>
                </a:lnTo>
                <a:lnTo>
                  <a:pt x="444423" y="73304"/>
                </a:lnTo>
                <a:lnTo>
                  <a:pt x="443344" y="68097"/>
                </a:lnTo>
                <a:lnTo>
                  <a:pt x="470776" y="36652"/>
                </a:lnTo>
                <a:lnTo>
                  <a:pt x="481761" y="38811"/>
                </a:lnTo>
                <a:lnTo>
                  <a:pt x="490753" y="44729"/>
                </a:lnTo>
                <a:lnTo>
                  <a:pt x="496798" y="53454"/>
                </a:lnTo>
                <a:lnTo>
                  <a:pt x="499021" y="64147"/>
                </a:lnTo>
                <a:lnTo>
                  <a:pt x="499021" y="28435"/>
                </a:lnTo>
                <a:lnTo>
                  <a:pt x="492252" y="23368"/>
                </a:lnTo>
                <a:lnTo>
                  <a:pt x="475488" y="18554"/>
                </a:lnTo>
                <a:lnTo>
                  <a:pt x="458076" y="20015"/>
                </a:lnTo>
                <a:lnTo>
                  <a:pt x="442861" y="27241"/>
                </a:lnTo>
                <a:lnTo>
                  <a:pt x="431241" y="39230"/>
                </a:lnTo>
                <a:lnTo>
                  <a:pt x="424637" y="54978"/>
                </a:lnTo>
                <a:lnTo>
                  <a:pt x="375500" y="54991"/>
                </a:lnTo>
                <a:lnTo>
                  <a:pt x="370751" y="56908"/>
                </a:lnTo>
                <a:lnTo>
                  <a:pt x="359232" y="68097"/>
                </a:lnTo>
                <a:lnTo>
                  <a:pt x="352564" y="65722"/>
                </a:lnTo>
                <a:lnTo>
                  <a:pt x="345808" y="63703"/>
                </a:lnTo>
                <a:lnTo>
                  <a:pt x="338950" y="62039"/>
                </a:lnTo>
                <a:lnTo>
                  <a:pt x="338950" y="18326"/>
                </a:lnTo>
                <a:lnTo>
                  <a:pt x="337464" y="11201"/>
                </a:lnTo>
                <a:lnTo>
                  <a:pt x="333425" y="5384"/>
                </a:lnTo>
                <a:lnTo>
                  <a:pt x="327444" y="1447"/>
                </a:lnTo>
                <a:lnTo>
                  <a:pt x="320116" y="0"/>
                </a:lnTo>
                <a:lnTo>
                  <a:pt x="244805" y="0"/>
                </a:lnTo>
                <a:lnTo>
                  <a:pt x="237477" y="1447"/>
                </a:lnTo>
                <a:lnTo>
                  <a:pt x="231495" y="5384"/>
                </a:lnTo>
                <a:lnTo>
                  <a:pt x="227469" y="11201"/>
                </a:lnTo>
                <a:lnTo>
                  <a:pt x="225971" y="18326"/>
                </a:lnTo>
                <a:lnTo>
                  <a:pt x="225971" y="62039"/>
                </a:lnTo>
                <a:lnTo>
                  <a:pt x="210781" y="66357"/>
                </a:lnTo>
                <a:lnTo>
                  <a:pt x="195961" y="71729"/>
                </a:lnTo>
                <a:lnTo>
                  <a:pt x="181584" y="78117"/>
                </a:lnTo>
                <a:lnTo>
                  <a:pt x="167690" y="85496"/>
                </a:lnTo>
                <a:lnTo>
                  <a:pt x="136144" y="54711"/>
                </a:lnTo>
                <a:lnTo>
                  <a:pt x="132613" y="51206"/>
                </a:lnTo>
                <a:lnTo>
                  <a:pt x="127787" y="49225"/>
                </a:lnTo>
                <a:lnTo>
                  <a:pt x="117703" y="49187"/>
                </a:lnTo>
                <a:lnTo>
                  <a:pt x="112864" y="51130"/>
                </a:lnTo>
                <a:lnTo>
                  <a:pt x="56210" y="106299"/>
                </a:lnTo>
                <a:lnTo>
                  <a:pt x="52616" y="109728"/>
                </a:lnTo>
                <a:lnTo>
                  <a:pt x="50571" y="114427"/>
                </a:lnTo>
                <a:cubicBezTo>
                  <a:pt x="50563" y="117699"/>
                  <a:pt x="50554" y="120972"/>
                  <a:pt x="50546" y="124244"/>
                </a:cubicBezTo>
                <a:lnTo>
                  <a:pt x="52539" y="128955"/>
                </a:lnTo>
                <a:lnTo>
                  <a:pt x="87845" y="163207"/>
                </a:lnTo>
                <a:lnTo>
                  <a:pt x="80264" y="176720"/>
                </a:lnTo>
                <a:lnTo>
                  <a:pt x="73698" y="190715"/>
                </a:lnTo>
                <a:lnTo>
                  <a:pt x="68186" y="205143"/>
                </a:lnTo>
                <a:lnTo>
                  <a:pt x="63741" y="219925"/>
                </a:lnTo>
                <a:lnTo>
                  <a:pt x="18834" y="219925"/>
                </a:lnTo>
                <a:lnTo>
                  <a:pt x="11506" y="221386"/>
                </a:lnTo>
                <a:lnTo>
                  <a:pt x="5524" y="225310"/>
                </a:lnTo>
                <a:lnTo>
                  <a:pt x="1485" y="231127"/>
                </a:lnTo>
                <a:lnTo>
                  <a:pt x="0" y="238252"/>
                </a:lnTo>
                <a:lnTo>
                  <a:pt x="0" y="311556"/>
                </a:lnTo>
                <a:lnTo>
                  <a:pt x="1485" y="318681"/>
                </a:lnTo>
                <a:lnTo>
                  <a:pt x="5524" y="324510"/>
                </a:lnTo>
                <a:lnTo>
                  <a:pt x="11506" y="328434"/>
                </a:lnTo>
                <a:lnTo>
                  <a:pt x="18834" y="329895"/>
                </a:lnTo>
                <a:lnTo>
                  <a:pt x="63741" y="329895"/>
                </a:lnTo>
                <a:lnTo>
                  <a:pt x="68186" y="344678"/>
                </a:lnTo>
                <a:lnTo>
                  <a:pt x="73698" y="359092"/>
                </a:lnTo>
                <a:lnTo>
                  <a:pt x="80264" y="373087"/>
                </a:lnTo>
                <a:lnTo>
                  <a:pt x="87845" y="386613"/>
                </a:lnTo>
                <a:lnTo>
                  <a:pt x="56210" y="417309"/>
                </a:lnTo>
                <a:lnTo>
                  <a:pt x="52616" y="420751"/>
                </a:lnTo>
                <a:lnTo>
                  <a:pt x="50571" y="425437"/>
                </a:lnTo>
                <a:cubicBezTo>
                  <a:pt x="50563" y="428709"/>
                  <a:pt x="50554" y="431982"/>
                  <a:pt x="50546" y="435254"/>
                </a:cubicBezTo>
                <a:lnTo>
                  <a:pt x="52539" y="439966"/>
                </a:lnTo>
                <a:lnTo>
                  <a:pt x="109220" y="495109"/>
                </a:lnTo>
                <a:lnTo>
                  <a:pt x="112750" y="498614"/>
                </a:lnTo>
                <a:lnTo>
                  <a:pt x="117576" y="500595"/>
                </a:lnTo>
                <a:lnTo>
                  <a:pt x="127660" y="500621"/>
                </a:lnTo>
                <a:lnTo>
                  <a:pt x="132499" y="498678"/>
                </a:lnTo>
                <a:lnTo>
                  <a:pt x="167690" y="464324"/>
                </a:lnTo>
                <a:lnTo>
                  <a:pt x="181584" y="471703"/>
                </a:lnTo>
                <a:lnTo>
                  <a:pt x="195961" y="478091"/>
                </a:lnTo>
                <a:lnTo>
                  <a:pt x="210781" y="483463"/>
                </a:lnTo>
                <a:lnTo>
                  <a:pt x="225971" y="487781"/>
                </a:lnTo>
                <a:lnTo>
                  <a:pt x="225971" y="531495"/>
                </a:lnTo>
                <a:lnTo>
                  <a:pt x="227469" y="538619"/>
                </a:lnTo>
                <a:lnTo>
                  <a:pt x="231495" y="544436"/>
                </a:lnTo>
                <a:lnTo>
                  <a:pt x="237477" y="548360"/>
                </a:lnTo>
                <a:lnTo>
                  <a:pt x="244805" y="549821"/>
                </a:lnTo>
                <a:lnTo>
                  <a:pt x="320116" y="549821"/>
                </a:lnTo>
                <a:lnTo>
                  <a:pt x="327444" y="548360"/>
                </a:lnTo>
                <a:lnTo>
                  <a:pt x="333425" y="544436"/>
                </a:lnTo>
                <a:lnTo>
                  <a:pt x="337464" y="538619"/>
                </a:lnTo>
                <a:lnTo>
                  <a:pt x="338950" y="531495"/>
                </a:lnTo>
                <a:lnTo>
                  <a:pt x="338950" y="487781"/>
                </a:lnTo>
                <a:lnTo>
                  <a:pt x="345808" y="486105"/>
                </a:lnTo>
                <a:lnTo>
                  <a:pt x="352564" y="484085"/>
                </a:lnTo>
                <a:lnTo>
                  <a:pt x="359244" y="481711"/>
                </a:lnTo>
                <a:lnTo>
                  <a:pt x="370738" y="492899"/>
                </a:lnTo>
                <a:lnTo>
                  <a:pt x="375500" y="494830"/>
                </a:lnTo>
                <a:lnTo>
                  <a:pt x="380479" y="494842"/>
                </a:lnTo>
                <a:lnTo>
                  <a:pt x="424637" y="494842"/>
                </a:lnTo>
                <a:lnTo>
                  <a:pt x="431457" y="510921"/>
                </a:lnTo>
                <a:lnTo>
                  <a:pt x="443496" y="523024"/>
                </a:lnTo>
                <a:lnTo>
                  <a:pt x="459206" y="530098"/>
                </a:lnTo>
                <a:lnTo>
                  <a:pt x="477062" y="531075"/>
                </a:lnTo>
                <a:lnTo>
                  <a:pt x="494004" y="525526"/>
                </a:lnTo>
                <a:lnTo>
                  <a:pt x="507225" y="514654"/>
                </a:lnTo>
                <a:lnTo>
                  <a:pt x="508063" y="513168"/>
                </a:lnTo>
                <a:lnTo>
                  <a:pt x="515531" y="499872"/>
                </a:lnTo>
                <a:lnTo>
                  <a:pt x="517728" y="482600"/>
                </a:lnTo>
                <a:lnTo>
                  <a:pt x="513181" y="465772"/>
                </a:lnTo>
                <a:lnTo>
                  <a:pt x="507441" y="458177"/>
                </a:lnTo>
                <a:lnTo>
                  <a:pt x="502920" y="452208"/>
                </a:lnTo>
                <a:lnTo>
                  <a:pt x="499021" y="449795"/>
                </a:lnTo>
                <a:lnTo>
                  <a:pt x="499021" y="485673"/>
                </a:lnTo>
                <a:lnTo>
                  <a:pt x="496760" y="496379"/>
                </a:lnTo>
                <a:lnTo>
                  <a:pt x="490715" y="505091"/>
                </a:lnTo>
                <a:lnTo>
                  <a:pt x="481749" y="510984"/>
                </a:lnTo>
                <a:lnTo>
                  <a:pt x="470776" y="513168"/>
                </a:lnTo>
                <a:lnTo>
                  <a:pt x="459778" y="511009"/>
                </a:lnTo>
                <a:lnTo>
                  <a:pt x="450773" y="505091"/>
                </a:lnTo>
                <a:lnTo>
                  <a:pt x="444741" y="496354"/>
                </a:lnTo>
                <a:lnTo>
                  <a:pt x="442518" y="485673"/>
                </a:lnTo>
                <a:lnTo>
                  <a:pt x="443344" y="481711"/>
                </a:lnTo>
                <a:lnTo>
                  <a:pt x="444423" y="476542"/>
                </a:lnTo>
                <a:lnTo>
                  <a:pt x="444741" y="474967"/>
                </a:lnTo>
                <a:lnTo>
                  <a:pt x="450799" y="466229"/>
                </a:lnTo>
                <a:lnTo>
                  <a:pt x="459778" y="460349"/>
                </a:lnTo>
                <a:lnTo>
                  <a:pt x="470776" y="458177"/>
                </a:lnTo>
                <a:lnTo>
                  <a:pt x="481761" y="460349"/>
                </a:lnTo>
                <a:lnTo>
                  <a:pt x="490740" y="466229"/>
                </a:lnTo>
                <a:lnTo>
                  <a:pt x="496798" y="474967"/>
                </a:lnTo>
                <a:lnTo>
                  <a:pt x="499021" y="485673"/>
                </a:lnTo>
                <a:lnTo>
                  <a:pt x="499021" y="449795"/>
                </a:lnTo>
                <a:lnTo>
                  <a:pt x="488327" y="443153"/>
                </a:lnTo>
                <a:lnTo>
                  <a:pt x="470776" y="439851"/>
                </a:lnTo>
                <a:lnTo>
                  <a:pt x="454748" y="442582"/>
                </a:lnTo>
                <a:lnTo>
                  <a:pt x="440994" y="450176"/>
                </a:lnTo>
                <a:lnTo>
                  <a:pt x="430580" y="461784"/>
                </a:lnTo>
                <a:lnTo>
                  <a:pt x="424637" y="476516"/>
                </a:lnTo>
                <a:lnTo>
                  <a:pt x="380542" y="476542"/>
                </a:lnTo>
                <a:lnTo>
                  <a:pt x="368338" y="464642"/>
                </a:lnTo>
                <a:lnTo>
                  <a:pt x="368046" y="464324"/>
                </a:lnTo>
                <a:lnTo>
                  <a:pt x="360705" y="457212"/>
                </a:lnTo>
                <a:lnTo>
                  <a:pt x="349402" y="446265"/>
                </a:lnTo>
                <a:lnTo>
                  <a:pt x="306247" y="456780"/>
                </a:lnTo>
                <a:lnTo>
                  <a:pt x="262648" y="457212"/>
                </a:lnTo>
                <a:lnTo>
                  <a:pt x="220357" y="447967"/>
                </a:lnTo>
                <a:lnTo>
                  <a:pt x="181127" y="429437"/>
                </a:lnTo>
                <a:lnTo>
                  <a:pt x="146735" y="401980"/>
                </a:lnTo>
                <a:lnTo>
                  <a:pt x="114630" y="358076"/>
                </a:lnTo>
                <a:lnTo>
                  <a:pt x="97256" y="308051"/>
                </a:lnTo>
                <a:lnTo>
                  <a:pt x="95237" y="255282"/>
                </a:lnTo>
                <a:lnTo>
                  <a:pt x="109207" y="203149"/>
                </a:lnTo>
                <a:lnTo>
                  <a:pt x="131330" y="165582"/>
                </a:lnTo>
                <a:lnTo>
                  <a:pt x="161213" y="134683"/>
                </a:lnTo>
                <a:lnTo>
                  <a:pt x="197370" y="111417"/>
                </a:lnTo>
                <a:lnTo>
                  <a:pt x="238290" y="96748"/>
                </a:lnTo>
                <a:lnTo>
                  <a:pt x="282460" y="91630"/>
                </a:lnTo>
                <a:lnTo>
                  <a:pt x="299567" y="92379"/>
                </a:lnTo>
                <a:lnTo>
                  <a:pt x="316496" y="94640"/>
                </a:lnTo>
                <a:lnTo>
                  <a:pt x="333146" y="98399"/>
                </a:lnTo>
                <a:lnTo>
                  <a:pt x="349402" y="103632"/>
                </a:lnTo>
                <a:lnTo>
                  <a:pt x="361734" y="91630"/>
                </a:lnTo>
                <a:lnTo>
                  <a:pt x="368046" y="85496"/>
                </a:lnTo>
                <a:lnTo>
                  <a:pt x="368300" y="85242"/>
                </a:lnTo>
                <a:lnTo>
                  <a:pt x="380479" y="73304"/>
                </a:lnTo>
                <a:lnTo>
                  <a:pt x="424637" y="73304"/>
                </a:lnTo>
                <a:lnTo>
                  <a:pt x="431241" y="89052"/>
                </a:lnTo>
                <a:lnTo>
                  <a:pt x="442861" y="101041"/>
                </a:lnTo>
                <a:lnTo>
                  <a:pt x="458076" y="108280"/>
                </a:lnTo>
                <a:lnTo>
                  <a:pt x="475488" y="109728"/>
                </a:lnTo>
                <a:lnTo>
                  <a:pt x="492252" y="104914"/>
                </a:lnTo>
                <a:lnTo>
                  <a:pt x="505675" y="94869"/>
                </a:lnTo>
                <a:lnTo>
                  <a:pt x="507746" y="91630"/>
                </a:lnTo>
                <a:lnTo>
                  <a:pt x="514604" y="80860"/>
                </a:lnTo>
                <a:lnTo>
                  <a:pt x="517842" y="64147"/>
                </a:lnTo>
                <a:close/>
              </a:path>
              <a:path w="535089" h="549821" extrusionOk="0">
                <a:moveTo>
                  <a:pt x="535089" y="272211"/>
                </a:moveTo>
                <a:lnTo>
                  <a:pt x="530542" y="255701"/>
                </a:lnTo>
                <a:lnTo>
                  <a:pt x="524941" y="248081"/>
                </a:lnTo>
                <a:lnTo>
                  <a:pt x="520280" y="241731"/>
                </a:lnTo>
                <a:lnTo>
                  <a:pt x="516369" y="239356"/>
                </a:lnTo>
                <a:lnTo>
                  <a:pt x="516369" y="276021"/>
                </a:lnTo>
                <a:lnTo>
                  <a:pt x="514134" y="286181"/>
                </a:lnTo>
                <a:lnTo>
                  <a:pt x="508076" y="295071"/>
                </a:lnTo>
                <a:lnTo>
                  <a:pt x="499110" y="301421"/>
                </a:lnTo>
                <a:lnTo>
                  <a:pt x="488137" y="302691"/>
                </a:lnTo>
                <a:lnTo>
                  <a:pt x="477139" y="301421"/>
                </a:lnTo>
                <a:lnTo>
                  <a:pt x="468160" y="295071"/>
                </a:lnTo>
                <a:lnTo>
                  <a:pt x="462102" y="286181"/>
                </a:lnTo>
                <a:cubicBezTo>
                  <a:pt x="462009" y="285758"/>
                  <a:pt x="461915" y="285334"/>
                  <a:pt x="461822" y="284911"/>
                </a:cubicBezTo>
                <a:lnTo>
                  <a:pt x="459879" y="276021"/>
                </a:lnTo>
                <a:lnTo>
                  <a:pt x="461860" y="265861"/>
                </a:lnTo>
                <a:cubicBezTo>
                  <a:pt x="461941" y="265438"/>
                  <a:pt x="462021" y="265014"/>
                  <a:pt x="462102" y="264591"/>
                </a:cubicBezTo>
                <a:lnTo>
                  <a:pt x="468160" y="255701"/>
                </a:lnTo>
                <a:lnTo>
                  <a:pt x="477139" y="250621"/>
                </a:lnTo>
                <a:lnTo>
                  <a:pt x="488137" y="248081"/>
                </a:lnTo>
                <a:lnTo>
                  <a:pt x="499122" y="250621"/>
                </a:lnTo>
                <a:lnTo>
                  <a:pt x="508101" y="255701"/>
                </a:lnTo>
                <a:lnTo>
                  <a:pt x="514159" y="264591"/>
                </a:lnTo>
                <a:lnTo>
                  <a:pt x="516369" y="276021"/>
                </a:lnTo>
                <a:lnTo>
                  <a:pt x="516369" y="239356"/>
                </a:lnTo>
                <a:lnTo>
                  <a:pt x="505688" y="232841"/>
                </a:lnTo>
                <a:lnTo>
                  <a:pt x="488137" y="230301"/>
                </a:lnTo>
                <a:lnTo>
                  <a:pt x="472109" y="232841"/>
                </a:lnTo>
                <a:lnTo>
                  <a:pt x="458355" y="240461"/>
                </a:lnTo>
                <a:lnTo>
                  <a:pt x="447941" y="251891"/>
                </a:lnTo>
                <a:lnTo>
                  <a:pt x="441998" y="265861"/>
                </a:lnTo>
                <a:lnTo>
                  <a:pt x="327126" y="265861"/>
                </a:lnTo>
                <a:lnTo>
                  <a:pt x="311302" y="240461"/>
                </a:lnTo>
                <a:lnTo>
                  <a:pt x="343128" y="183311"/>
                </a:lnTo>
                <a:lnTo>
                  <a:pt x="376085" y="183311"/>
                </a:lnTo>
                <a:lnTo>
                  <a:pt x="382689" y="199821"/>
                </a:lnTo>
                <a:lnTo>
                  <a:pt x="394309" y="211251"/>
                </a:lnTo>
                <a:lnTo>
                  <a:pt x="409536" y="218871"/>
                </a:lnTo>
                <a:lnTo>
                  <a:pt x="426948" y="220141"/>
                </a:lnTo>
                <a:lnTo>
                  <a:pt x="443712" y="215061"/>
                </a:lnTo>
                <a:lnTo>
                  <a:pt x="457136" y="204901"/>
                </a:lnTo>
                <a:lnTo>
                  <a:pt x="458762" y="202361"/>
                </a:lnTo>
                <a:lnTo>
                  <a:pt x="466051" y="190931"/>
                </a:lnTo>
                <a:lnTo>
                  <a:pt x="469290" y="174421"/>
                </a:lnTo>
                <a:lnTo>
                  <a:pt x="466051" y="157911"/>
                </a:lnTo>
                <a:lnTo>
                  <a:pt x="459562" y="147751"/>
                </a:lnTo>
                <a:lnTo>
                  <a:pt x="457136" y="143941"/>
                </a:lnTo>
                <a:lnTo>
                  <a:pt x="450469" y="138899"/>
                </a:lnTo>
                <a:lnTo>
                  <a:pt x="450469" y="174421"/>
                </a:lnTo>
                <a:lnTo>
                  <a:pt x="448246" y="185851"/>
                </a:lnTo>
                <a:lnTo>
                  <a:pt x="442201" y="194741"/>
                </a:lnTo>
                <a:lnTo>
                  <a:pt x="433222" y="199821"/>
                </a:lnTo>
                <a:lnTo>
                  <a:pt x="422224" y="202361"/>
                </a:lnTo>
                <a:lnTo>
                  <a:pt x="411226" y="199821"/>
                </a:lnTo>
                <a:lnTo>
                  <a:pt x="402247" y="194741"/>
                </a:lnTo>
                <a:lnTo>
                  <a:pt x="396189" y="185851"/>
                </a:lnTo>
                <a:lnTo>
                  <a:pt x="395706" y="183311"/>
                </a:lnTo>
                <a:lnTo>
                  <a:pt x="393979" y="174421"/>
                </a:lnTo>
                <a:lnTo>
                  <a:pt x="395935" y="165531"/>
                </a:lnTo>
                <a:lnTo>
                  <a:pt x="396214" y="164261"/>
                </a:lnTo>
                <a:lnTo>
                  <a:pt x="402272" y="155371"/>
                </a:lnTo>
                <a:lnTo>
                  <a:pt x="411238" y="149021"/>
                </a:lnTo>
                <a:lnTo>
                  <a:pt x="422224" y="147751"/>
                </a:lnTo>
                <a:lnTo>
                  <a:pt x="433222" y="149021"/>
                </a:lnTo>
                <a:lnTo>
                  <a:pt x="442201" y="155371"/>
                </a:lnTo>
                <a:lnTo>
                  <a:pt x="448246" y="164261"/>
                </a:lnTo>
                <a:lnTo>
                  <a:pt x="450469" y="174421"/>
                </a:lnTo>
                <a:lnTo>
                  <a:pt x="450469" y="138899"/>
                </a:lnTo>
                <a:lnTo>
                  <a:pt x="443712" y="133781"/>
                </a:lnTo>
                <a:lnTo>
                  <a:pt x="426948" y="128701"/>
                </a:lnTo>
                <a:lnTo>
                  <a:pt x="409536" y="129971"/>
                </a:lnTo>
                <a:lnTo>
                  <a:pt x="394309" y="137591"/>
                </a:lnTo>
                <a:lnTo>
                  <a:pt x="382689" y="150291"/>
                </a:lnTo>
                <a:lnTo>
                  <a:pt x="376085" y="165531"/>
                </a:lnTo>
                <a:lnTo>
                  <a:pt x="346900" y="165531"/>
                </a:lnTo>
                <a:lnTo>
                  <a:pt x="346900" y="123621"/>
                </a:lnTo>
                <a:lnTo>
                  <a:pt x="345338" y="122351"/>
                </a:lnTo>
                <a:lnTo>
                  <a:pt x="342125" y="122351"/>
                </a:lnTo>
                <a:cubicBezTo>
                  <a:pt x="341989" y="121928"/>
                  <a:pt x="341854" y="121504"/>
                  <a:pt x="341718" y="121081"/>
                </a:cubicBezTo>
                <a:lnTo>
                  <a:pt x="340829" y="121081"/>
                </a:lnTo>
                <a:lnTo>
                  <a:pt x="338709" y="119811"/>
                </a:lnTo>
                <a:lnTo>
                  <a:pt x="336537" y="119811"/>
                </a:lnTo>
                <a:lnTo>
                  <a:pt x="332778" y="118541"/>
                </a:lnTo>
                <a:lnTo>
                  <a:pt x="331165" y="118541"/>
                </a:lnTo>
                <a:lnTo>
                  <a:pt x="325958" y="116001"/>
                </a:lnTo>
                <a:lnTo>
                  <a:pt x="322351" y="116001"/>
                </a:lnTo>
                <a:lnTo>
                  <a:pt x="317042" y="114731"/>
                </a:lnTo>
                <a:lnTo>
                  <a:pt x="315391" y="113461"/>
                </a:lnTo>
                <a:lnTo>
                  <a:pt x="309880" y="113461"/>
                </a:lnTo>
                <a:lnTo>
                  <a:pt x="309245" y="113258"/>
                </a:lnTo>
                <a:lnTo>
                  <a:pt x="309245" y="276021"/>
                </a:lnTo>
                <a:lnTo>
                  <a:pt x="308216" y="282371"/>
                </a:lnTo>
                <a:lnTo>
                  <a:pt x="285737" y="302691"/>
                </a:lnTo>
                <a:lnTo>
                  <a:pt x="280987" y="302691"/>
                </a:lnTo>
                <a:lnTo>
                  <a:pt x="270002" y="301421"/>
                </a:lnTo>
                <a:lnTo>
                  <a:pt x="261023" y="295071"/>
                </a:lnTo>
                <a:lnTo>
                  <a:pt x="254965" y="286181"/>
                </a:lnTo>
                <a:lnTo>
                  <a:pt x="252742" y="276021"/>
                </a:lnTo>
                <a:lnTo>
                  <a:pt x="254965" y="264591"/>
                </a:lnTo>
                <a:lnTo>
                  <a:pt x="261023" y="255701"/>
                </a:lnTo>
                <a:lnTo>
                  <a:pt x="270002" y="250621"/>
                </a:lnTo>
                <a:lnTo>
                  <a:pt x="280987" y="248081"/>
                </a:lnTo>
                <a:lnTo>
                  <a:pt x="285737" y="248081"/>
                </a:lnTo>
                <a:lnTo>
                  <a:pt x="309245" y="276021"/>
                </a:lnTo>
                <a:lnTo>
                  <a:pt x="309245" y="113258"/>
                </a:lnTo>
                <a:lnTo>
                  <a:pt x="306006" y="112191"/>
                </a:lnTo>
                <a:lnTo>
                  <a:pt x="300570" y="112191"/>
                </a:lnTo>
                <a:lnTo>
                  <a:pt x="299046" y="110921"/>
                </a:lnTo>
                <a:lnTo>
                  <a:pt x="280987" y="110921"/>
                </a:lnTo>
                <a:lnTo>
                  <a:pt x="252031" y="113461"/>
                </a:lnTo>
                <a:lnTo>
                  <a:pt x="224129" y="119811"/>
                </a:lnTo>
                <a:lnTo>
                  <a:pt x="215201" y="123710"/>
                </a:lnTo>
                <a:lnTo>
                  <a:pt x="215201" y="187121"/>
                </a:lnTo>
                <a:lnTo>
                  <a:pt x="213461" y="189661"/>
                </a:lnTo>
                <a:lnTo>
                  <a:pt x="210566" y="192201"/>
                </a:lnTo>
                <a:lnTo>
                  <a:pt x="193040" y="206171"/>
                </a:lnTo>
                <a:lnTo>
                  <a:pt x="179781" y="223951"/>
                </a:lnTo>
                <a:lnTo>
                  <a:pt x="171272" y="244271"/>
                </a:lnTo>
                <a:lnTo>
                  <a:pt x="168008" y="265861"/>
                </a:lnTo>
                <a:lnTo>
                  <a:pt x="168008" y="270941"/>
                </a:lnTo>
                <a:lnTo>
                  <a:pt x="163791" y="276021"/>
                </a:lnTo>
                <a:lnTo>
                  <a:pt x="153390" y="276021"/>
                </a:lnTo>
                <a:lnTo>
                  <a:pt x="149174" y="270941"/>
                </a:lnTo>
                <a:lnTo>
                  <a:pt x="149174" y="265861"/>
                </a:lnTo>
                <a:lnTo>
                  <a:pt x="153111" y="239191"/>
                </a:lnTo>
                <a:lnTo>
                  <a:pt x="163436" y="215061"/>
                </a:lnTo>
                <a:lnTo>
                  <a:pt x="179565" y="193471"/>
                </a:lnTo>
                <a:lnTo>
                  <a:pt x="200863" y="175691"/>
                </a:lnTo>
                <a:lnTo>
                  <a:pt x="203758" y="174421"/>
                </a:lnTo>
                <a:lnTo>
                  <a:pt x="207352" y="174421"/>
                </a:lnTo>
                <a:lnTo>
                  <a:pt x="213245" y="176961"/>
                </a:lnTo>
                <a:lnTo>
                  <a:pt x="215099" y="180771"/>
                </a:lnTo>
                <a:lnTo>
                  <a:pt x="215201" y="187121"/>
                </a:lnTo>
                <a:lnTo>
                  <a:pt x="215201" y="123710"/>
                </a:lnTo>
                <a:lnTo>
                  <a:pt x="197891" y="131241"/>
                </a:lnTo>
                <a:lnTo>
                  <a:pt x="173913" y="147751"/>
                </a:lnTo>
                <a:lnTo>
                  <a:pt x="173482" y="147751"/>
                </a:lnTo>
                <a:lnTo>
                  <a:pt x="170154" y="150291"/>
                </a:lnTo>
                <a:lnTo>
                  <a:pt x="163309" y="156641"/>
                </a:lnTo>
                <a:lnTo>
                  <a:pt x="162204" y="157911"/>
                </a:lnTo>
                <a:lnTo>
                  <a:pt x="159156" y="160451"/>
                </a:lnTo>
                <a:lnTo>
                  <a:pt x="157276" y="162991"/>
                </a:lnTo>
                <a:lnTo>
                  <a:pt x="153631" y="166801"/>
                </a:lnTo>
                <a:lnTo>
                  <a:pt x="151866" y="169341"/>
                </a:lnTo>
                <a:lnTo>
                  <a:pt x="149186" y="171881"/>
                </a:lnTo>
                <a:lnTo>
                  <a:pt x="148247" y="173151"/>
                </a:lnTo>
                <a:lnTo>
                  <a:pt x="144907" y="176961"/>
                </a:lnTo>
                <a:lnTo>
                  <a:pt x="142595" y="180771"/>
                </a:lnTo>
                <a:lnTo>
                  <a:pt x="140309" y="183311"/>
                </a:lnTo>
                <a:cubicBezTo>
                  <a:pt x="140258" y="183734"/>
                  <a:pt x="140208" y="184158"/>
                  <a:pt x="140157" y="184581"/>
                </a:cubicBezTo>
                <a:lnTo>
                  <a:pt x="135699" y="190931"/>
                </a:lnTo>
                <a:lnTo>
                  <a:pt x="131749" y="197281"/>
                </a:lnTo>
                <a:lnTo>
                  <a:pt x="128143" y="204901"/>
                </a:lnTo>
                <a:lnTo>
                  <a:pt x="124739" y="211251"/>
                </a:lnTo>
                <a:cubicBezTo>
                  <a:pt x="124714" y="211674"/>
                  <a:pt x="124688" y="212098"/>
                  <a:pt x="124663" y="212521"/>
                </a:cubicBezTo>
                <a:lnTo>
                  <a:pt x="114769" y="243001"/>
                </a:lnTo>
                <a:lnTo>
                  <a:pt x="111518" y="276021"/>
                </a:lnTo>
                <a:lnTo>
                  <a:pt x="114769" y="307771"/>
                </a:lnTo>
                <a:lnTo>
                  <a:pt x="124548" y="338251"/>
                </a:lnTo>
                <a:cubicBezTo>
                  <a:pt x="124586" y="338674"/>
                  <a:pt x="124625" y="339098"/>
                  <a:pt x="124663" y="339521"/>
                </a:cubicBezTo>
                <a:lnTo>
                  <a:pt x="128143" y="347141"/>
                </a:lnTo>
                <a:lnTo>
                  <a:pt x="131749" y="353491"/>
                </a:lnTo>
                <a:lnTo>
                  <a:pt x="135699" y="359841"/>
                </a:lnTo>
                <a:lnTo>
                  <a:pt x="140157" y="367461"/>
                </a:lnTo>
                <a:lnTo>
                  <a:pt x="140309" y="367461"/>
                </a:lnTo>
                <a:lnTo>
                  <a:pt x="142582" y="371271"/>
                </a:lnTo>
                <a:lnTo>
                  <a:pt x="144907" y="373811"/>
                </a:lnTo>
                <a:lnTo>
                  <a:pt x="148234" y="377621"/>
                </a:lnTo>
                <a:lnTo>
                  <a:pt x="149174" y="378891"/>
                </a:lnTo>
                <a:lnTo>
                  <a:pt x="151866" y="382701"/>
                </a:lnTo>
                <a:lnTo>
                  <a:pt x="153631" y="383971"/>
                </a:lnTo>
                <a:lnTo>
                  <a:pt x="157276" y="387781"/>
                </a:lnTo>
                <a:lnTo>
                  <a:pt x="159143" y="390321"/>
                </a:lnTo>
                <a:lnTo>
                  <a:pt x="162204" y="392861"/>
                </a:lnTo>
                <a:lnTo>
                  <a:pt x="163309" y="394131"/>
                </a:lnTo>
                <a:lnTo>
                  <a:pt x="170154" y="400481"/>
                </a:lnTo>
                <a:lnTo>
                  <a:pt x="173469" y="403021"/>
                </a:lnTo>
                <a:lnTo>
                  <a:pt x="173913" y="403021"/>
                </a:lnTo>
                <a:lnTo>
                  <a:pt x="197891" y="419531"/>
                </a:lnTo>
                <a:lnTo>
                  <a:pt x="224129" y="430961"/>
                </a:lnTo>
                <a:lnTo>
                  <a:pt x="252031" y="438581"/>
                </a:lnTo>
                <a:lnTo>
                  <a:pt x="280987" y="439851"/>
                </a:lnTo>
                <a:lnTo>
                  <a:pt x="300570" y="439851"/>
                </a:lnTo>
                <a:lnTo>
                  <a:pt x="306006" y="438581"/>
                </a:lnTo>
                <a:lnTo>
                  <a:pt x="309880" y="438581"/>
                </a:lnTo>
                <a:lnTo>
                  <a:pt x="315391" y="437311"/>
                </a:lnTo>
                <a:lnTo>
                  <a:pt x="317042" y="436041"/>
                </a:lnTo>
                <a:lnTo>
                  <a:pt x="322351" y="436041"/>
                </a:lnTo>
                <a:lnTo>
                  <a:pt x="325958" y="434771"/>
                </a:lnTo>
                <a:lnTo>
                  <a:pt x="331165" y="433501"/>
                </a:lnTo>
                <a:lnTo>
                  <a:pt x="336537" y="430961"/>
                </a:lnTo>
                <a:lnTo>
                  <a:pt x="338709" y="430961"/>
                </a:lnTo>
                <a:lnTo>
                  <a:pt x="340829" y="429691"/>
                </a:lnTo>
                <a:lnTo>
                  <a:pt x="342125" y="429691"/>
                </a:lnTo>
                <a:lnTo>
                  <a:pt x="343712" y="428421"/>
                </a:lnTo>
                <a:lnTo>
                  <a:pt x="345338" y="428421"/>
                </a:lnTo>
                <a:lnTo>
                  <a:pt x="346900" y="427151"/>
                </a:lnTo>
                <a:lnTo>
                  <a:pt x="346900" y="385241"/>
                </a:lnTo>
                <a:lnTo>
                  <a:pt x="376085" y="385241"/>
                </a:lnTo>
                <a:lnTo>
                  <a:pt x="382689" y="401751"/>
                </a:lnTo>
                <a:lnTo>
                  <a:pt x="394309" y="413181"/>
                </a:lnTo>
                <a:lnTo>
                  <a:pt x="409536" y="420801"/>
                </a:lnTo>
                <a:lnTo>
                  <a:pt x="426948" y="422071"/>
                </a:lnTo>
                <a:lnTo>
                  <a:pt x="443712" y="416991"/>
                </a:lnTo>
                <a:lnTo>
                  <a:pt x="457136" y="406831"/>
                </a:lnTo>
                <a:lnTo>
                  <a:pt x="458762" y="404291"/>
                </a:lnTo>
                <a:lnTo>
                  <a:pt x="466051" y="392861"/>
                </a:lnTo>
                <a:lnTo>
                  <a:pt x="469290" y="376351"/>
                </a:lnTo>
                <a:lnTo>
                  <a:pt x="466051" y="359841"/>
                </a:lnTo>
                <a:lnTo>
                  <a:pt x="458762" y="348411"/>
                </a:lnTo>
                <a:lnTo>
                  <a:pt x="457136" y="345871"/>
                </a:lnTo>
                <a:lnTo>
                  <a:pt x="450469" y="340829"/>
                </a:lnTo>
                <a:lnTo>
                  <a:pt x="450469" y="376351"/>
                </a:lnTo>
                <a:lnTo>
                  <a:pt x="448246" y="386511"/>
                </a:lnTo>
                <a:lnTo>
                  <a:pt x="442201" y="395401"/>
                </a:lnTo>
                <a:lnTo>
                  <a:pt x="433222" y="401751"/>
                </a:lnTo>
                <a:lnTo>
                  <a:pt x="422224" y="404291"/>
                </a:lnTo>
                <a:lnTo>
                  <a:pt x="411226" y="401751"/>
                </a:lnTo>
                <a:lnTo>
                  <a:pt x="402247" y="395401"/>
                </a:lnTo>
                <a:lnTo>
                  <a:pt x="396189" y="386511"/>
                </a:lnTo>
                <a:lnTo>
                  <a:pt x="395922" y="385241"/>
                </a:lnTo>
                <a:lnTo>
                  <a:pt x="393979" y="376351"/>
                </a:lnTo>
                <a:lnTo>
                  <a:pt x="396214" y="366191"/>
                </a:lnTo>
                <a:lnTo>
                  <a:pt x="402272" y="357301"/>
                </a:lnTo>
                <a:lnTo>
                  <a:pt x="411238" y="350951"/>
                </a:lnTo>
                <a:lnTo>
                  <a:pt x="422224" y="348411"/>
                </a:lnTo>
                <a:lnTo>
                  <a:pt x="433222" y="350951"/>
                </a:lnTo>
                <a:lnTo>
                  <a:pt x="442201" y="357301"/>
                </a:lnTo>
                <a:lnTo>
                  <a:pt x="448246" y="366191"/>
                </a:lnTo>
                <a:lnTo>
                  <a:pt x="450469" y="376351"/>
                </a:lnTo>
                <a:lnTo>
                  <a:pt x="450469" y="340829"/>
                </a:lnTo>
                <a:lnTo>
                  <a:pt x="443712" y="335711"/>
                </a:lnTo>
                <a:lnTo>
                  <a:pt x="426948" y="330631"/>
                </a:lnTo>
                <a:lnTo>
                  <a:pt x="409536" y="331901"/>
                </a:lnTo>
                <a:lnTo>
                  <a:pt x="394309" y="339521"/>
                </a:lnTo>
                <a:lnTo>
                  <a:pt x="382689" y="350951"/>
                </a:lnTo>
                <a:lnTo>
                  <a:pt x="376085" y="367461"/>
                </a:lnTo>
                <a:lnTo>
                  <a:pt x="343128" y="367461"/>
                </a:lnTo>
                <a:lnTo>
                  <a:pt x="311302" y="310311"/>
                </a:lnTo>
                <a:lnTo>
                  <a:pt x="316903" y="305231"/>
                </a:lnTo>
                <a:lnTo>
                  <a:pt x="318731" y="302691"/>
                </a:lnTo>
                <a:lnTo>
                  <a:pt x="321462" y="298881"/>
                </a:lnTo>
                <a:lnTo>
                  <a:pt x="324904" y="292531"/>
                </a:lnTo>
                <a:lnTo>
                  <a:pt x="327126" y="284911"/>
                </a:lnTo>
                <a:lnTo>
                  <a:pt x="441998" y="284911"/>
                </a:lnTo>
                <a:lnTo>
                  <a:pt x="448830" y="300151"/>
                </a:lnTo>
                <a:lnTo>
                  <a:pt x="460857" y="312851"/>
                </a:lnTo>
                <a:lnTo>
                  <a:pt x="476567" y="320471"/>
                </a:lnTo>
                <a:lnTo>
                  <a:pt x="494423" y="320471"/>
                </a:lnTo>
                <a:lnTo>
                  <a:pt x="511365" y="315391"/>
                </a:lnTo>
                <a:lnTo>
                  <a:pt x="524586" y="303961"/>
                </a:lnTo>
                <a:lnTo>
                  <a:pt x="525335" y="302691"/>
                </a:lnTo>
                <a:lnTo>
                  <a:pt x="532892" y="289991"/>
                </a:lnTo>
                <a:lnTo>
                  <a:pt x="535089" y="27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200"/>
          </a:p>
        </p:txBody>
      </p:sp>
      <p:sp>
        <p:nvSpPr>
          <p:cNvPr id="30" name="object 12"/>
          <p:cNvSpPr/>
          <p:nvPr/>
        </p:nvSpPr>
        <p:spPr bwMode="auto">
          <a:xfrm>
            <a:off x="6936124" y="3763715"/>
            <a:ext cx="287503" cy="347599"/>
          </a:xfrm>
          <a:custGeom>
            <a:avLst/>
            <a:gdLst>
              <a:gd name="connsiteX0" fmla="*/ 39649 w 7316076"/>
              <a:gd name="connsiteY0" fmla="*/ 1239735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12115 w 7316076"/>
              <a:gd name="connsiteY5" fmla="*/ 825030 h 1259560"/>
              <a:gd name="connsiteX6" fmla="*/ 5816 w 7316076"/>
              <a:gd name="connsiteY6" fmla="*/ 829271 h 1259560"/>
              <a:gd name="connsiteX7" fmla="*/ 1562 w 7316076"/>
              <a:gd name="connsiteY7" fmla="*/ 835583 h 1259560"/>
              <a:gd name="connsiteX8" fmla="*/ 0 w 7316076"/>
              <a:gd name="connsiteY8" fmla="*/ 843292 h 1259560"/>
              <a:gd name="connsiteX9" fmla="*/ 0 w 7316076"/>
              <a:gd name="connsiteY9" fmla="*/ 1239735 h 1259560"/>
              <a:gd name="connsiteX10" fmla="*/ 1562 w 7316076"/>
              <a:gd name="connsiteY10" fmla="*/ 1247444 h 1259560"/>
              <a:gd name="connsiteX11" fmla="*/ 5816 w 7316076"/>
              <a:gd name="connsiteY11" fmla="*/ 1253756 h 1259560"/>
              <a:gd name="connsiteX12" fmla="*/ 12115 w 7316076"/>
              <a:gd name="connsiteY12" fmla="*/ 1257998 h 1259560"/>
              <a:gd name="connsiteX13" fmla="*/ 19824 w 7316076"/>
              <a:gd name="connsiteY13" fmla="*/ 1259560 h 1259560"/>
              <a:gd name="connsiteX14" fmla="*/ 27546 w 7316076"/>
              <a:gd name="connsiteY14" fmla="*/ 1257998 h 1259560"/>
              <a:gd name="connsiteX15" fmla="*/ 33845 w 7316076"/>
              <a:gd name="connsiteY15" fmla="*/ 1253756 h 1259560"/>
              <a:gd name="connsiteX16" fmla="*/ 38087 w 7316076"/>
              <a:gd name="connsiteY16" fmla="*/ 1247444 h 1259560"/>
              <a:gd name="connsiteX17" fmla="*/ 39649 w 7316076"/>
              <a:gd name="connsiteY17" fmla="*/ 1239735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8087 w 7316076"/>
              <a:gd name="connsiteY0" fmla="*/ 1247444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12115 w 7316076"/>
              <a:gd name="connsiteY5" fmla="*/ 825030 h 1259560"/>
              <a:gd name="connsiteX6" fmla="*/ 5816 w 7316076"/>
              <a:gd name="connsiteY6" fmla="*/ 829271 h 1259560"/>
              <a:gd name="connsiteX7" fmla="*/ 1562 w 7316076"/>
              <a:gd name="connsiteY7" fmla="*/ 835583 h 1259560"/>
              <a:gd name="connsiteX8" fmla="*/ 0 w 7316076"/>
              <a:gd name="connsiteY8" fmla="*/ 843292 h 1259560"/>
              <a:gd name="connsiteX9" fmla="*/ 0 w 7316076"/>
              <a:gd name="connsiteY9" fmla="*/ 1239735 h 1259560"/>
              <a:gd name="connsiteX10" fmla="*/ 1562 w 7316076"/>
              <a:gd name="connsiteY10" fmla="*/ 1247444 h 1259560"/>
              <a:gd name="connsiteX11" fmla="*/ 5816 w 7316076"/>
              <a:gd name="connsiteY11" fmla="*/ 1253756 h 1259560"/>
              <a:gd name="connsiteX12" fmla="*/ 12115 w 7316076"/>
              <a:gd name="connsiteY12" fmla="*/ 1257998 h 1259560"/>
              <a:gd name="connsiteX13" fmla="*/ 19824 w 7316076"/>
              <a:gd name="connsiteY13" fmla="*/ 1259560 h 1259560"/>
              <a:gd name="connsiteX14" fmla="*/ 27546 w 7316076"/>
              <a:gd name="connsiteY14" fmla="*/ 1257998 h 1259560"/>
              <a:gd name="connsiteX15" fmla="*/ 33845 w 7316076"/>
              <a:gd name="connsiteY15" fmla="*/ 1253756 h 1259560"/>
              <a:gd name="connsiteX16" fmla="*/ 38087 w 7316076"/>
              <a:gd name="connsiteY16" fmla="*/ 1247444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8087 w 7316076"/>
              <a:gd name="connsiteY0" fmla="*/ 1247444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12115 w 7316076"/>
              <a:gd name="connsiteY5" fmla="*/ 825030 h 1259560"/>
              <a:gd name="connsiteX6" fmla="*/ 5816 w 7316076"/>
              <a:gd name="connsiteY6" fmla="*/ 829271 h 1259560"/>
              <a:gd name="connsiteX7" fmla="*/ 1562 w 7316076"/>
              <a:gd name="connsiteY7" fmla="*/ 835583 h 1259560"/>
              <a:gd name="connsiteX8" fmla="*/ 0 w 7316076"/>
              <a:gd name="connsiteY8" fmla="*/ 1239735 h 1259560"/>
              <a:gd name="connsiteX9" fmla="*/ 1562 w 7316076"/>
              <a:gd name="connsiteY9" fmla="*/ 1247444 h 1259560"/>
              <a:gd name="connsiteX10" fmla="*/ 5816 w 7316076"/>
              <a:gd name="connsiteY10" fmla="*/ 1253756 h 1259560"/>
              <a:gd name="connsiteX11" fmla="*/ 12115 w 7316076"/>
              <a:gd name="connsiteY11" fmla="*/ 1257998 h 1259560"/>
              <a:gd name="connsiteX12" fmla="*/ 19824 w 7316076"/>
              <a:gd name="connsiteY12" fmla="*/ 1259560 h 1259560"/>
              <a:gd name="connsiteX13" fmla="*/ 27546 w 7316076"/>
              <a:gd name="connsiteY13" fmla="*/ 1257998 h 1259560"/>
              <a:gd name="connsiteX14" fmla="*/ 33845 w 7316076"/>
              <a:gd name="connsiteY14" fmla="*/ 1253756 h 1259560"/>
              <a:gd name="connsiteX15" fmla="*/ 38087 w 7316076"/>
              <a:gd name="connsiteY15" fmla="*/ 1247444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8087 w 7316076"/>
              <a:gd name="connsiteY0" fmla="*/ 1247444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12115 w 7316076"/>
              <a:gd name="connsiteY5" fmla="*/ 825030 h 1259560"/>
              <a:gd name="connsiteX6" fmla="*/ 5816 w 7316076"/>
              <a:gd name="connsiteY6" fmla="*/ 829271 h 1259560"/>
              <a:gd name="connsiteX7" fmla="*/ 0 w 7316076"/>
              <a:gd name="connsiteY7" fmla="*/ 1239735 h 1259560"/>
              <a:gd name="connsiteX8" fmla="*/ 1562 w 7316076"/>
              <a:gd name="connsiteY8" fmla="*/ 1247444 h 1259560"/>
              <a:gd name="connsiteX9" fmla="*/ 5816 w 7316076"/>
              <a:gd name="connsiteY9" fmla="*/ 1253756 h 1259560"/>
              <a:gd name="connsiteX10" fmla="*/ 12115 w 7316076"/>
              <a:gd name="connsiteY10" fmla="*/ 1257998 h 1259560"/>
              <a:gd name="connsiteX11" fmla="*/ 19824 w 7316076"/>
              <a:gd name="connsiteY11" fmla="*/ 1259560 h 1259560"/>
              <a:gd name="connsiteX12" fmla="*/ 27546 w 7316076"/>
              <a:gd name="connsiteY12" fmla="*/ 1257998 h 1259560"/>
              <a:gd name="connsiteX13" fmla="*/ 33845 w 7316076"/>
              <a:gd name="connsiteY13" fmla="*/ 1253756 h 1259560"/>
              <a:gd name="connsiteX14" fmla="*/ 38087 w 7316076"/>
              <a:gd name="connsiteY14" fmla="*/ 1247444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3845 w 7316076"/>
              <a:gd name="connsiteY0" fmla="*/ 1253756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12115 w 7316076"/>
              <a:gd name="connsiteY5" fmla="*/ 825030 h 1259560"/>
              <a:gd name="connsiteX6" fmla="*/ 5816 w 7316076"/>
              <a:gd name="connsiteY6" fmla="*/ 829271 h 1259560"/>
              <a:gd name="connsiteX7" fmla="*/ 0 w 7316076"/>
              <a:gd name="connsiteY7" fmla="*/ 1239735 h 1259560"/>
              <a:gd name="connsiteX8" fmla="*/ 1562 w 7316076"/>
              <a:gd name="connsiteY8" fmla="*/ 1247444 h 1259560"/>
              <a:gd name="connsiteX9" fmla="*/ 5816 w 7316076"/>
              <a:gd name="connsiteY9" fmla="*/ 1253756 h 1259560"/>
              <a:gd name="connsiteX10" fmla="*/ 12115 w 7316076"/>
              <a:gd name="connsiteY10" fmla="*/ 1257998 h 1259560"/>
              <a:gd name="connsiteX11" fmla="*/ 19824 w 7316076"/>
              <a:gd name="connsiteY11" fmla="*/ 1259560 h 1259560"/>
              <a:gd name="connsiteX12" fmla="*/ 27546 w 7316076"/>
              <a:gd name="connsiteY12" fmla="*/ 1257998 h 1259560"/>
              <a:gd name="connsiteX13" fmla="*/ 33845 w 7316076"/>
              <a:gd name="connsiteY13" fmla="*/ 1253756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3845 w 7316076"/>
              <a:gd name="connsiteY0" fmla="*/ 1253756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19824 w 7316076"/>
              <a:gd name="connsiteY4" fmla="*/ 823468 h 1259560"/>
              <a:gd name="connsiteX5" fmla="*/ 5816 w 7316076"/>
              <a:gd name="connsiteY5" fmla="*/ 829271 h 1259560"/>
              <a:gd name="connsiteX6" fmla="*/ 0 w 7316076"/>
              <a:gd name="connsiteY6" fmla="*/ 1239735 h 1259560"/>
              <a:gd name="connsiteX7" fmla="*/ 1562 w 7316076"/>
              <a:gd name="connsiteY7" fmla="*/ 1247444 h 1259560"/>
              <a:gd name="connsiteX8" fmla="*/ 5816 w 7316076"/>
              <a:gd name="connsiteY8" fmla="*/ 1253756 h 1259560"/>
              <a:gd name="connsiteX9" fmla="*/ 12115 w 7316076"/>
              <a:gd name="connsiteY9" fmla="*/ 1257998 h 1259560"/>
              <a:gd name="connsiteX10" fmla="*/ 19824 w 7316076"/>
              <a:gd name="connsiteY10" fmla="*/ 1259560 h 1259560"/>
              <a:gd name="connsiteX11" fmla="*/ 27546 w 7316076"/>
              <a:gd name="connsiteY11" fmla="*/ 1257998 h 1259560"/>
              <a:gd name="connsiteX12" fmla="*/ 33845 w 7316076"/>
              <a:gd name="connsiteY12" fmla="*/ 1253756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3845 w 7316076"/>
              <a:gd name="connsiteY0" fmla="*/ 1253756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27546 w 7316076"/>
              <a:gd name="connsiteY3" fmla="*/ 825030 h 1259560"/>
              <a:gd name="connsiteX4" fmla="*/ 5816 w 7316076"/>
              <a:gd name="connsiteY4" fmla="*/ 829271 h 1259560"/>
              <a:gd name="connsiteX5" fmla="*/ 0 w 7316076"/>
              <a:gd name="connsiteY5" fmla="*/ 1239735 h 1259560"/>
              <a:gd name="connsiteX6" fmla="*/ 1562 w 7316076"/>
              <a:gd name="connsiteY6" fmla="*/ 1247444 h 1259560"/>
              <a:gd name="connsiteX7" fmla="*/ 5816 w 7316076"/>
              <a:gd name="connsiteY7" fmla="*/ 1253756 h 1259560"/>
              <a:gd name="connsiteX8" fmla="*/ 12115 w 7316076"/>
              <a:gd name="connsiteY8" fmla="*/ 1257998 h 1259560"/>
              <a:gd name="connsiteX9" fmla="*/ 19824 w 7316076"/>
              <a:gd name="connsiteY9" fmla="*/ 1259560 h 1259560"/>
              <a:gd name="connsiteX10" fmla="*/ 27546 w 7316076"/>
              <a:gd name="connsiteY10" fmla="*/ 1257998 h 1259560"/>
              <a:gd name="connsiteX11" fmla="*/ 33845 w 7316076"/>
              <a:gd name="connsiteY11" fmla="*/ 1253756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33845 w 7316076"/>
              <a:gd name="connsiteY0" fmla="*/ 1253756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5816 w 7316076"/>
              <a:gd name="connsiteY3" fmla="*/ 829271 h 1259560"/>
              <a:gd name="connsiteX4" fmla="*/ 0 w 7316076"/>
              <a:gd name="connsiteY4" fmla="*/ 1239735 h 1259560"/>
              <a:gd name="connsiteX5" fmla="*/ 1562 w 7316076"/>
              <a:gd name="connsiteY5" fmla="*/ 1247444 h 1259560"/>
              <a:gd name="connsiteX6" fmla="*/ 5816 w 7316076"/>
              <a:gd name="connsiteY6" fmla="*/ 1253756 h 1259560"/>
              <a:gd name="connsiteX7" fmla="*/ 12115 w 7316076"/>
              <a:gd name="connsiteY7" fmla="*/ 1257998 h 1259560"/>
              <a:gd name="connsiteX8" fmla="*/ 19824 w 7316076"/>
              <a:gd name="connsiteY8" fmla="*/ 1259560 h 1259560"/>
              <a:gd name="connsiteX9" fmla="*/ 27546 w 7316076"/>
              <a:gd name="connsiteY9" fmla="*/ 1257998 h 1259560"/>
              <a:gd name="connsiteX10" fmla="*/ 33845 w 7316076"/>
              <a:gd name="connsiteY10" fmla="*/ 1253756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5816 w 7316076"/>
              <a:gd name="connsiteY3" fmla="*/ 829271 h 1259560"/>
              <a:gd name="connsiteX4" fmla="*/ 0 w 7316076"/>
              <a:gd name="connsiteY4" fmla="*/ 1239735 h 1259560"/>
              <a:gd name="connsiteX5" fmla="*/ 1562 w 7316076"/>
              <a:gd name="connsiteY5" fmla="*/ 1247444 h 1259560"/>
              <a:gd name="connsiteX6" fmla="*/ 5816 w 7316076"/>
              <a:gd name="connsiteY6" fmla="*/ 1253756 h 1259560"/>
              <a:gd name="connsiteX7" fmla="*/ 12115 w 7316076"/>
              <a:gd name="connsiteY7" fmla="*/ 1257998 h 1259560"/>
              <a:gd name="connsiteX8" fmla="*/ 19824 w 7316076"/>
              <a:gd name="connsiteY8" fmla="*/ 1259560 h 1259560"/>
              <a:gd name="connsiteX9" fmla="*/ 27546 w 7316076"/>
              <a:gd name="connsiteY9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5816 w 7316076"/>
              <a:gd name="connsiteY3" fmla="*/ 829271 h 1259560"/>
              <a:gd name="connsiteX4" fmla="*/ 0 w 7316076"/>
              <a:gd name="connsiteY4" fmla="*/ 1239735 h 1259560"/>
              <a:gd name="connsiteX5" fmla="*/ 1562 w 7316076"/>
              <a:gd name="connsiteY5" fmla="*/ 1247444 h 1259560"/>
              <a:gd name="connsiteX6" fmla="*/ 5816 w 7316076"/>
              <a:gd name="connsiteY6" fmla="*/ 1253756 h 1259560"/>
              <a:gd name="connsiteX7" fmla="*/ 19824 w 7316076"/>
              <a:gd name="connsiteY7" fmla="*/ 1259560 h 1259560"/>
              <a:gd name="connsiteX8" fmla="*/ 27546 w 7316076"/>
              <a:gd name="connsiteY8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38087 w 7316076"/>
              <a:gd name="connsiteY1" fmla="*/ 835583 h 1259560"/>
              <a:gd name="connsiteX2" fmla="*/ 33845 w 7316076"/>
              <a:gd name="connsiteY2" fmla="*/ 829271 h 1259560"/>
              <a:gd name="connsiteX3" fmla="*/ 5816 w 7316076"/>
              <a:gd name="connsiteY3" fmla="*/ 829271 h 1259560"/>
              <a:gd name="connsiteX4" fmla="*/ 0 w 7316076"/>
              <a:gd name="connsiteY4" fmla="*/ 1239735 h 1259560"/>
              <a:gd name="connsiteX5" fmla="*/ 1562 w 7316076"/>
              <a:gd name="connsiteY5" fmla="*/ 1247444 h 1259560"/>
              <a:gd name="connsiteX6" fmla="*/ 19824 w 7316076"/>
              <a:gd name="connsiteY6" fmla="*/ 1259560 h 1259560"/>
              <a:gd name="connsiteX7" fmla="*/ 27546 w 7316076"/>
              <a:gd name="connsiteY7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38087 w 7316076"/>
              <a:gd name="connsiteY1" fmla="*/ 835583 h 1259560"/>
              <a:gd name="connsiteX2" fmla="*/ 5816 w 7316076"/>
              <a:gd name="connsiteY2" fmla="*/ 829271 h 1259560"/>
              <a:gd name="connsiteX3" fmla="*/ 0 w 7316076"/>
              <a:gd name="connsiteY3" fmla="*/ 1239735 h 1259560"/>
              <a:gd name="connsiteX4" fmla="*/ 1562 w 7316076"/>
              <a:gd name="connsiteY4" fmla="*/ 1247444 h 1259560"/>
              <a:gd name="connsiteX5" fmla="*/ 19824 w 7316076"/>
              <a:gd name="connsiteY5" fmla="*/ 1259560 h 1259560"/>
              <a:gd name="connsiteX6" fmla="*/ 27546 w 7316076"/>
              <a:gd name="connsiteY6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38087 w 7316076"/>
              <a:gd name="connsiteY1" fmla="*/ 835583 h 1259560"/>
              <a:gd name="connsiteX2" fmla="*/ 0 w 7316076"/>
              <a:gd name="connsiteY2" fmla="*/ 1239735 h 1259560"/>
              <a:gd name="connsiteX3" fmla="*/ 1562 w 7316076"/>
              <a:gd name="connsiteY3" fmla="*/ 1247444 h 1259560"/>
              <a:gd name="connsiteX4" fmla="*/ 19824 w 7316076"/>
              <a:gd name="connsiteY4" fmla="*/ 1259560 h 1259560"/>
              <a:gd name="connsiteX5" fmla="*/ 27546 w 7316076"/>
              <a:gd name="connsiteY5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27546 w 7316076"/>
              <a:gd name="connsiteY0" fmla="*/ 1257998 h 1259560"/>
              <a:gd name="connsiteX1" fmla="*/ 0 w 7316076"/>
              <a:gd name="connsiteY1" fmla="*/ 1239735 h 1259560"/>
              <a:gd name="connsiteX2" fmla="*/ 1562 w 7316076"/>
              <a:gd name="connsiteY2" fmla="*/ 1247444 h 1259560"/>
              <a:gd name="connsiteX3" fmla="*/ 19824 w 7316076"/>
              <a:gd name="connsiteY3" fmla="*/ 1259560 h 1259560"/>
              <a:gd name="connsiteX4" fmla="*/ 27546 w 7316076"/>
              <a:gd name="connsiteY4" fmla="*/ 1257998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19824 w 7316076"/>
              <a:gd name="connsiteY0" fmla="*/ 1259560 h 1259560"/>
              <a:gd name="connsiteX1" fmla="*/ 0 w 7316076"/>
              <a:gd name="connsiteY1" fmla="*/ 1239735 h 1259560"/>
              <a:gd name="connsiteX2" fmla="*/ 1562 w 7316076"/>
              <a:gd name="connsiteY2" fmla="*/ 1247444 h 1259560"/>
              <a:gd name="connsiteX3" fmla="*/ 19824 w 7316076"/>
              <a:gd name="connsiteY3" fmla="*/ 1259560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19824 w 7316076"/>
              <a:gd name="connsiteY0" fmla="*/ 1259560 h 1259560"/>
              <a:gd name="connsiteX1" fmla="*/ 0 w 7316076"/>
              <a:gd name="connsiteY1" fmla="*/ 1239735 h 1259560"/>
              <a:gd name="connsiteX2" fmla="*/ 19824 w 7316076"/>
              <a:gd name="connsiteY2" fmla="*/ 1259560 h 1259560"/>
              <a:gd name="connsiteX0" fmla="*/ 7042886 w 7316076"/>
              <a:gd name="connsiteY0" fmla="*/ 456006 h 1259560"/>
              <a:gd name="connsiteX1" fmla="*/ 7034962 w 7316076"/>
              <a:gd name="connsiteY1" fmla="*/ 383984 h 1259560"/>
              <a:gd name="connsiteX2" fmla="*/ 7018782 w 7316076"/>
              <a:gd name="connsiteY2" fmla="*/ 383984 h 1259560"/>
              <a:gd name="connsiteX3" fmla="*/ 7010857 w 7316076"/>
              <a:gd name="connsiteY3" fmla="*/ 456006 h 1259560"/>
              <a:gd name="connsiteX4" fmla="*/ 7026872 w 7316076"/>
              <a:gd name="connsiteY4" fmla="*/ 490372 h 1259560"/>
              <a:gd name="connsiteX5" fmla="*/ 7042886 w 7316076"/>
              <a:gd name="connsiteY5" fmla="*/ 456006 h 1259560"/>
              <a:gd name="connsiteX0" fmla="*/ 7048220 w 7316076"/>
              <a:gd name="connsiteY0" fmla="*/ 348119 h 1259560"/>
              <a:gd name="connsiteX1" fmla="*/ 7041261 w 7316076"/>
              <a:gd name="connsiteY1" fmla="*/ 347065 h 1259560"/>
              <a:gd name="connsiteX2" fmla="*/ 7034123 w 7316076"/>
              <a:gd name="connsiteY2" fmla="*/ 346519 h 1259560"/>
              <a:gd name="connsiteX3" fmla="*/ 7019607 w 7316076"/>
              <a:gd name="connsiteY3" fmla="*/ 346519 h 1259560"/>
              <a:gd name="connsiteX4" fmla="*/ 7012483 w 7316076"/>
              <a:gd name="connsiteY4" fmla="*/ 347065 h 1259560"/>
              <a:gd name="connsiteX5" fmla="*/ 7005523 w 7316076"/>
              <a:gd name="connsiteY5" fmla="*/ 348119 h 1259560"/>
              <a:gd name="connsiteX6" fmla="*/ 7016826 w 7316076"/>
              <a:gd name="connsiteY6" fmla="*/ 370230 h 1259560"/>
              <a:gd name="connsiteX7" fmla="*/ 7036917 w 7316076"/>
              <a:gd name="connsiteY7" fmla="*/ 370230 h 1259560"/>
              <a:gd name="connsiteX8" fmla="*/ 7048220 w 7316076"/>
              <a:gd name="connsiteY8" fmla="*/ 348119 h 1259560"/>
              <a:gd name="connsiteX0" fmla="*/ 7092721 w 7316076"/>
              <a:gd name="connsiteY0" fmla="*/ 213969 h 1259560"/>
              <a:gd name="connsiteX1" fmla="*/ 7087540 w 7316076"/>
              <a:gd name="connsiteY1" fmla="*/ 188353 h 1259560"/>
              <a:gd name="connsiteX2" fmla="*/ 7073417 w 7316076"/>
              <a:gd name="connsiteY2" fmla="*/ 167411 h 1259560"/>
              <a:gd name="connsiteX3" fmla="*/ 7052475 w 7316076"/>
              <a:gd name="connsiteY3" fmla="*/ 153289 h 1259560"/>
              <a:gd name="connsiteX4" fmla="*/ 7026859 w 7316076"/>
              <a:gd name="connsiteY4" fmla="*/ 148107 h 1259560"/>
              <a:gd name="connsiteX5" fmla="*/ 7001243 w 7316076"/>
              <a:gd name="connsiteY5" fmla="*/ 153289 h 1259560"/>
              <a:gd name="connsiteX6" fmla="*/ 6980314 w 7316076"/>
              <a:gd name="connsiteY6" fmla="*/ 167411 h 1259560"/>
              <a:gd name="connsiteX7" fmla="*/ 6966178 w 7316076"/>
              <a:gd name="connsiteY7" fmla="*/ 188353 h 1259560"/>
              <a:gd name="connsiteX8" fmla="*/ 6960997 w 7316076"/>
              <a:gd name="connsiteY8" fmla="*/ 213969 h 1259560"/>
              <a:gd name="connsiteX9" fmla="*/ 6966178 w 7316076"/>
              <a:gd name="connsiteY9" fmla="*/ 239572 h 1259560"/>
              <a:gd name="connsiteX10" fmla="*/ 6980314 w 7316076"/>
              <a:gd name="connsiteY10" fmla="*/ 260515 h 1259560"/>
              <a:gd name="connsiteX11" fmla="*/ 7001243 w 7316076"/>
              <a:gd name="connsiteY11" fmla="*/ 274650 h 1259560"/>
              <a:gd name="connsiteX12" fmla="*/ 7026859 w 7316076"/>
              <a:gd name="connsiteY12" fmla="*/ 279831 h 1259560"/>
              <a:gd name="connsiteX13" fmla="*/ 7052475 w 7316076"/>
              <a:gd name="connsiteY13" fmla="*/ 274650 h 1259560"/>
              <a:gd name="connsiteX14" fmla="*/ 7073405 w 7316076"/>
              <a:gd name="connsiteY14" fmla="*/ 260515 h 1259560"/>
              <a:gd name="connsiteX15" fmla="*/ 7087540 w 7316076"/>
              <a:gd name="connsiteY15" fmla="*/ 239572 h 1259560"/>
              <a:gd name="connsiteX16" fmla="*/ 7092721 w 7316076"/>
              <a:gd name="connsiteY16" fmla="*/ 213969 h 1259560"/>
              <a:gd name="connsiteX0" fmla="*/ 7168921 w 7316076"/>
              <a:gd name="connsiteY0" fmla="*/ 488569 h 1259560"/>
              <a:gd name="connsiteX1" fmla="*/ 7160857 w 7316076"/>
              <a:gd name="connsiteY1" fmla="*/ 441375 h 1259560"/>
              <a:gd name="connsiteX2" fmla="*/ 7138543 w 7316076"/>
              <a:gd name="connsiteY2" fmla="*/ 400875 h 1259560"/>
              <a:gd name="connsiteX3" fmla="*/ 7104735 w 7316076"/>
              <a:gd name="connsiteY3" fmla="*/ 369811 h 1259560"/>
              <a:gd name="connsiteX4" fmla="*/ 7062203 w 7316076"/>
              <a:gd name="connsiteY4" fmla="*/ 350964 h 1259560"/>
              <a:gd name="connsiteX5" fmla="*/ 7048170 w 7316076"/>
              <a:gd name="connsiteY5" fmla="*/ 378396 h 1259560"/>
              <a:gd name="connsiteX6" fmla="*/ 7056895 w 7316076"/>
              <a:gd name="connsiteY6" fmla="*/ 457669 h 1259560"/>
              <a:gd name="connsiteX7" fmla="*/ 7056679 w 7316076"/>
              <a:gd name="connsiteY7" fmla="*/ 458927 h 1259560"/>
              <a:gd name="connsiteX8" fmla="*/ 7031964 w 7316076"/>
              <a:gd name="connsiteY8" fmla="*/ 511975 h 1259560"/>
              <a:gd name="connsiteX9" fmla="*/ 7029539 w 7316076"/>
              <a:gd name="connsiteY9" fmla="*/ 513524 h 1259560"/>
              <a:gd name="connsiteX10" fmla="*/ 7024205 w 7316076"/>
              <a:gd name="connsiteY10" fmla="*/ 513524 h 1259560"/>
              <a:gd name="connsiteX11" fmla="*/ 7021779 w 7316076"/>
              <a:gd name="connsiteY11" fmla="*/ 511975 h 1259560"/>
              <a:gd name="connsiteX12" fmla="*/ 6997065 w 7316076"/>
              <a:gd name="connsiteY12" fmla="*/ 458927 h 1259560"/>
              <a:gd name="connsiteX13" fmla="*/ 6996849 w 7316076"/>
              <a:gd name="connsiteY13" fmla="*/ 457669 h 1259560"/>
              <a:gd name="connsiteX14" fmla="*/ 7005574 w 7316076"/>
              <a:gd name="connsiteY14" fmla="*/ 378396 h 1259560"/>
              <a:gd name="connsiteX15" fmla="*/ 6991540 w 7316076"/>
              <a:gd name="connsiteY15" fmla="*/ 350964 h 1259560"/>
              <a:gd name="connsiteX16" fmla="*/ 6949008 w 7316076"/>
              <a:gd name="connsiteY16" fmla="*/ 369811 h 1259560"/>
              <a:gd name="connsiteX17" fmla="*/ 6915201 w 7316076"/>
              <a:gd name="connsiteY17" fmla="*/ 400875 h 1259560"/>
              <a:gd name="connsiteX18" fmla="*/ 6892874 w 7316076"/>
              <a:gd name="connsiteY18" fmla="*/ 441375 h 1259560"/>
              <a:gd name="connsiteX19" fmla="*/ 6884822 w 7316076"/>
              <a:gd name="connsiteY19" fmla="*/ 488569 h 1259560"/>
              <a:gd name="connsiteX20" fmla="*/ 6884822 w 7316076"/>
              <a:gd name="connsiteY20" fmla="*/ 496239 h 1259560"/>
              <a:gd name="connsiteX21" fmla="*/ 6886803 w 7316076"/>
              <a:gd name="connsiteY21" fmla="*/ 506018 h 1259560"/>
              <a:gd name="connsiteX22" fmla="*/ 6892201 w 7316076"/>
              <a:gd name="connsiteY22" fmla="*/ 514019 h 1259560"/>
              <a:gd name="connsiteX23" fmla="*/ 6900202 w 7316076"/>
              <a:gd name="connsiteY23" fmla="*/ 519417 h 1259560"/>
              <a:gd name="connsiteX24" fmla="*/ 6909981 w 7316076"/>
              <a:gd name="connsiteY24" fmla="*/ 521398 h 1259560"/>
              <a:gd name="connsiteX25" fmla="*/ 7143750 w 7316076"/>
              <a:gd name="connsiteY25" fmla="*/ 521398 h 1259560"/>
              <a:gd name="connsiteX26" fmla="*/ 7153542 w 7316076"/>
              <a:gd name="connsiteY26" fmla="*/ 519417 h 1259560"/>
              <a:gd name="connsiteX27" fmla="*/ 7161543 w 7316076"/>
              <a:gd name="connsiteY27" fmla="*/ 514019 h 1259560"/>
              <a:gd name="connsiteX28" fmla="*/ 7161873 w 7316076"/>
              <a:gd name="connsiteY28" fmla="*/ 513524 h 1259560"/>
              <a:gd name="connsiteX29" fmla="*/ 7166940 w 7316076"/>
              <a:gd name="connsiteY29" fmla="*/ 506018 h 1259560"/>
              <a:gd name="connsiteX30" fmla="*/ 7168921 w 7316076"/>
              <a:gd name="connsiteY30" fmla="*/ 496239 h 1259560"/>
              <a:gd name="connsiteX31" fmla="*/ 7168921 w 7316076"/>
              <a:gd name="connsiteY31" fmla="*/ 488569 h 1259560"/>
              <a:gd name="connsiteX0" fmla="*/ 7238619 w 7316076"/>
              <a:gd name="connsiteY0" fmla="*/ 101625 h 1259560"/>
              <a:gd name="connsiteX1" fmla="*/ 7142569 w 7316076"/>
              <a:gd name="connsiteY1" fmla="*/ 0 h 1259560"/>
              <a:gd name="connsiteX2" fmla="*/ 7046506 w 7316076"/>
              <a:gd name="connsiteY2" fmla="*/ 101625 h 1259560"/>
              <a:gd name="connsiteX3" fmla="*/ 7086105 w 7316076"/>
              <a:gd name="connsiteY3" fmla="*/ 101625 h 1259560"/>
              <a:gd name="connsiteX4" fmla="*/ 7089178 w 7316076"/>
              <a:gd name="connsiteY4" fmla="*/ 104711 h 1259560"/>
              <a:gd name="connsiteX5" fmla="*/ 7089178 w 7316076"/>
              <a:gd name="connsiteY5" fmla="*/ 164515 h 1259560"/>
              <a:gd name="connsiteX6" fmla="*/ 7096442 w 7316076"/>
              <a:gd name="connsiteY6" fmla="*/ 175348 h 1259560"/>
              <a:gd name="connsiteX7" fmla="*/ 7101878 w 7316076"/>
              <a:gd name="connsiteY7" fmla="*/ 187337 h 1259560"/>
              <a:gd name="connsiteX8" fmla="*/ 7105282 w 7316076"/>
              <a:gd name="connsiteY8" fmla="*/ 200266 h 1259560"/>
              <a:gd name="connsiteX9" fmla="*/ 7106463 w 7316076"/>
              <a:gd name="connsiteY9" fmla="*/ 213969 h 1259560"/>
              <a:gd name="connsiteX10" fmla="*/ 7105282 w 7316076"/>
              <a:gd name="connsiteY10" fmla="*/ 227660 h 1259560"/>
              <a:gd name="connsiteX11" fmla="*/ 7101878 w 7316076"/>
              <a:gd name="connsiteY11" fmla="*/ 240588 h 1259560"/>
              <a:gd name="connsiteX12" fmla="*/ 7096442 w 7316076"/>
              <a:gd name="connsiteY12" fmla="*/ 252577 h 1259560"/>
              <a:gd name="connsiteX13" fmla="*/ 7089178 w 7316076"/>
              <a:gd name="connsiteY13" fmla="*/ 263410 h 1259560"/>
              <a:gd name="connsiteX14" fmla="*/ 7089178 w 7316076"/>
              <a:gd name="connsiteY14" fmla="*/ 345795 h 1259560"/>
              <a:gd name="connsiteX15" fmla="*/ 7126973 w 7316076"/>
              <a:gd name="connsiteY15" fmla="*/ 369303 h 1259560"/>
              <a:gd name="connsiteX16" fmla="*/ 7156526 w 7316076"/>
              <a:gd name="connsiteY16" fmla="*/ 402297 h 1259560"/>
              <a:gd name="connsiteX17" fmla="*/ 7175779 w 7316076"/>
              <a:gd name="connsiteY17" fmla="*/ 442747 h 1259560"/>
              <a:gd name="connsiteX18" fmla="*/ 7182650 w 7316076"/>
              <a:gd name="connsiteY18" fmla="*/ 488569 h 1259560"/>
              <a:gd name="connsiteX19" fmla="*/ 7182650 w 7316076"/>
              <a:gd name="connsiteY19" fmla="*/ 496239 h 1259560"/>
              <a:gd name="connsiteX20" fmla="*/ 7182015 w 7316076"/>
              <a:gd name="connsiteY20" fmla="*/ 503262 h 1259560"/>
              <a:gd name="connsiteX21" fmla="*/ 7180186 w 7316076"/>
              <a:gd name="connsiteY21" fmla="*/ 509866 h 1259560"/>
              <a:gd name="connsiteX22" fmla="*/ 7177265 w 7316076"/>
              <a:gd name="connsiteY22" fmla="*/ 515950 h 1259560"/>
              <a:gd name="connsiteX23" fmla="*/ 7173379 w 7316076"/>
              <a:gd name="connsiteY23" fmla="*/ 521398 h 1259560"/>
              <a:gd name="connsiteX24" fmla="*/ 7195947 w 7316076"/>
              <a:gd name="connsiteY24" fmla="*/ 521398 h 1259560"/>
              <a:gd name="connsiteX25" fmla="*/ 7195947 w 7316076"/>
              <a:gd name="connsiteY25" fmla="*/ 104711 h 1259560"/>
              <a:gd name="connsiteX26" fmla="*/ 7199008 w 7316076"/>
              <a:gd name="connsiteY26" fmla="*/ 101625 h 1259560"/>
              <a:gd name="connsiteX27" fmla="*/ 7238619 w 7316076"/>
              <a:gd name="connsiteY27" fmla="*/ 101625 h 1259560"/>
              <a:gd name="connsiteX0" fmla="*/ 7316076 w 7316076"/>
              <a:gd name="connsiteY0" fmla="*/ 260870 h 1259560"/>
              <a:gd name="connsiteX1" fmla="*/ 7248017 w 7316076"/>
              <a:gd name="connsiteY1" fmla="*/ 188874 h 1259560"/>
              <a:gd name="connsiteX2" fmla="*/ 7209701 w 7316076"/>
              <a:gd name="connsiteY2" fmla="*/ 229412 h 1259560"/>
              <a:gd name="connsiteX3" fmla="*/ 7209701 w 7316076"/>
              <a:gd name="connsiteY3" fmla="*/ 521398 h 1259560"/>
              <a:gd name="connsiteX4" fmla="*/ 7286333 w 7316076"/>
              <a:gd name="connsiteY4" fmla="*/ 521398 h 1259560"/>
              <a:gd name="connsiteX5" fmla="*/ 7286333 w 7316076"/>
              <a:gd name="connsiteY5" fmla="*/ 263956 h 1259560"/>
              <a:gd name="connsiteX6" fmla="*/ 7289406 w 7316076"/>
              <a:gd name="connsiteY6" fmla="*/ 260870 h 1259560"/>
              <a:gd name="connsiteX7" fmla="*/ 7316076 w 7316076"/>
              <a:gd name="connsiteY7" fmla="*/ 260870 h 1259560"/>
              <a:gd name="connsiteX0" fmla="*/ 7277874 w 7316076"/>
              <a:gd name="connsiteY0" fmla="*/ 313411 h 1239735"/>
              <a:gd name="connsiteX1" fmla="*/ 0 w 7316076"/>
              <a:gd name="connsiteY1" fmla="*/ 1239735 h 1239735"/>
              <a:gd name="connsiteX2" fmla="*/ 7277874 w 7316076"/>
              <a:gd name="connsiteY2" fmla="*/ 313411 h 1239735"/>
              <a:gd name="connsiteX0" fmla="*/ 7042886 w 7316076"/>
              <a:gd name="connsiteY0" fmla="*/ 456006 h 1239735"/>
              <a:gd name="connsiteX1" fmla="*/ 7034962 w 7316076"/>
              <a:gd name="connsiteY1" fmla="*/ 383984 h 1239735"/>
              <a:gd name="connsiteX2" fmla="*/ 7018782 w 7316076"/>
              <a:gd name="connsiteY2" fmla="*/ 383984 h 1239735"/>
              <a:gd name="connsiteX3" fmla="*/ 7010857 w 7316076"/>
              <a:gd name="connsiteY3" fmla="*/ 456006 h 1239735"/>
              <a:gd name="connsiteX4" fmla="*/ 7026872 w 7316076"/>
              <a:gd name="connsiteY4" fmla="*/ 490372 h 1239735"/>
              <a:gd name="connsiteX5" fmla="*/ 7042886 w 7316076"/>
              <a:gd name="connsiteY5" fmla="*/ 456006 h 1239735"/>
              <a:gd name="connsiteX0" fmla="*/ 7048220 w 7316076"/>
              <a:gd name="connsiteY0" fmla="*/ 348119 h 1239735"/>
              <a:gd name="connsiteX1" fmla="*/ 7041261 w 7316076"/>
              <a:gd name="connsiteY1" fmla="*/ 347065 h 1239735"/>
              <a:gd name="connsiteX2" fmla="*/ 7034123 w 7316076"/>
              <a:gd name="connsiteY2" fmla="*/ 346519 h 1239735"/>
              <a:gd name="connsiteX3" fmla="*/ 7019607 w 7316076"/>
              <a:gd name="connsiteY3" fmla="*/ 346519 h 1239735"/>
              <a:gd name="connsiteX4" fmla="*/ 7012483 w 7316076"/>
              <a:gd name="connsiteY4" fmla="*/ 347065 h 1239735"/>
              <a:gd name="connsiteX5" fmla="*/ 7005523 w 7316076"/>
              <a:gd name="connsiteY5" fmla="*/ 348119 h 1239735"/>
              <a:gd name="connsiteX6" fmla="*/ 7016826 w 7316076"/>
              <a:gd name="connsiteY6" fmla="*/ 370230 h 1239735"/>
              <a:gd name="connsiteX7" fmla="*/ 7036917 w 7316076"/>
              <a:gd name="connsiteY7" fmla="*/ 370230 h 1239735"/>
              <a:gd name="connsiteX8" fmla="*/ 7048220 w 7316076"/>
              <a:gd name="connsiteY8" fmla="*/ 348119 h 1239735"/>
              <a:gd name="connsiteX0" fmla="*/ 7092721 w 7316076"/>
              <a:gd name="connsiteY0" fmla="*/ 213969 h 1239735"/>
              <a:gd name="connsiteX1" fmla="*/ 7087540 w 7316076"/>
              <a:gd name="connsiteY1" fmla="*/ 188353 h 1239735"/>
              <a:gd name="connsiteX2" fmla="*/ 7073417 w 7316076"/>
              <a:gd name="connsiteY2" fmla="*/ 167411 h 1239735"/>
              <a:gd name="connsiteX3" fmla="*/ 7052475 w 7316076"/>
              <a:gd name="connsiteY3" fmla="*/ 153289 h 1239735"/>
              <a:gd name="connsiteX4" fmla="*/ 7026859 w 7316076"/>
              <a:gd name="connsiteY4" fmla="*/ 148107 h 1239735"/>
              <a:gd name="connsiteX5" fmla="*/ 7001243 w 7316076"/>
              <a:gd name="connsiteY5" fmla="*/ 153289 h 1239735"/>
              <a:gd name="connsiteX6" fmla="*/ 6980314 w 7316076"/>
              <a:gd name="connsiteY6" fmla="*/ 167411 h 1239735"/>
              <a:gd name="connsiteX7" fmla="*/ 6966178 w 7316076"/>
              <a:gd name="connsiteY7" fmla="*/ 188353 h 1239735"/>
              <a:gd name="connsiteX8" fmla="*/ 6960997 w 7316076"/>
              <a:gd name="connsiteY8" fmla="*/ 213969 h 1239735"/>
              <a:gd name="connsiteX9" fmla="*/ 6966178 w 7316076"/>
              <a:gd name="connsiteY9" fmla="*/ 239572 h 1239735"/>
              <a:gd name="connsiteX10" fmla="*/ 6980314 w 7316076"/>
              <a:gd name="connsiteY10" fmla="*/ 260515 h 1239735"/>
              <a:gd name="connsiteX11" fmla="*/ 7001243 w 7316076"/>
              <a:gd name="connsiteY11" fmla="*/ 274650 h 1239735"/>
              <a:gd name="connsiteX12" fmla="*/ 7026859 w 7316076"/>
              <a:gd name="connsiteY12" fmla="*/ 279831 h 1239735"/>
              <a:gd name="connsiteX13" fmla="*/ 7052475 w 7316076"/>
              <a:gd name="connsiteY13" fmla="*/ 274650 h 1239735"/>
              <a:gd name="connsiteX14" fmla="*/ 7073405 w 7316076"/>
              <a:gd name="connsiteY14" fmla="*/ 260515 h 1239735"/>
              <a:gd name="connsiteX15" fmla="*/ 7087540 w 7316076"/>
              <a:gd name="connsiteY15" fmla="*/ 239572 h 1239735"/>
              <a:gd name="connsiteX16" fmla="*/ 7092721 w 7316076"/>
              <a:gd name="connsiteY16" fmla="*/ 213969 h 1239735"/>
              <a:gd name="connsiteX0" fmla="*/ 7168921 w 7316076"/>
              <a:gd name="connsiteY0" fmla="*/ 488569 h 1239735"/>
              <a:gd name="connsiteX1" fmla="*/ 7160857 w 7316076"/>
              <a:gd name="connsiteY1" fmla="*/ 441375 h 1239735"/>
              <a:gd name="connsiteX2" fmla="*/ 7138543 w 7316076"/>
              <a:gd name="connsiteY2" fmla="*/ 400875 h 1239735"/>
              <a:gd name="connsiteX3" fmla="*/ 7104735 w 7316076"/>
              <a:gd name="connsiteY3" fmla="*/ 369811 h 1239735"/>
              <a:gd name="connsiteX4" fmla="*/ 7062203 w 7316076"/>
              <a:gd name="connsiteY4" fmla="*/ 350964 h 1239735"/>
              <a:gd name="connsiteX5" fmla="*/ 7048170 w 7316076"/>
              <a:gd name="connsiteY5" fmla="*/ 378396 h 1239735"/>
              <a:gd name="connsiteX6" fmla="*/ 7056895 w 7316076"/>
              <a:gd name="connsiteY6" fmla="*/ 457669 h 1239735"/>
              <a:gd name="connsiteX7" fmla="*/ 7056679 w 7316076"/>
              <a:gd name="connsiteY7" fmla="*/ 458927 h 1239735"/>
              <a:gd name="connsiteX8" fmla="*/ 7031964 w 7316076"/>
              <a:gd name="connsiteY8" fmla="*/ 511975 h 1239735"/>
              <a:gd name="connsiteX9" fmla="*/ 7029539 w 7316076"/>
              <a:gd name="connsiteY9" fmla="*/ 513524 h 1239735"/>
              <a:gd name="connsiteX10" fmla="*/ 7024205 w 7316076"/>
              <a:gd name="connsiteY10" fmla="*/ 513524 h 1239735"/>
              <a:gd name="connsiteX11" fmla="*/ 7021779 w 7316076"/>
              <a:gd name="connsiteY11" fmla="*/ 511975 h 1239735"/>
              <a:gd name="connsiteX12" fmla="*/ 6997065 w 7316076"/>
              <a:gd name="connsiteY12" fmla="*/ 458927 h 1239735"/>
              <a:gd name="connsiteX13" fmla="*/ 6996849 w 7316076"/>
              <a:gd name="connsiteY13" fmla="*/ 457669 h 1239735"/>
              <a:gd name="connsiteX14" fmla="*/ 7005574 w 7316076"/>
              <a:gd name="connsiteY14" fmla="*/ 378396 h 1239735"/>
              <a:gd name="connsiteX15" fmla="*/ 6991540 w 7316076"/>
              <a:gd name="connsiteY15" fmla="*/ 350964 h 1239735"/>
              <a:gd name="connsiteX16" fmla="*/ 6949008 w 7316076"/>
              <a:gd name="connsiteY16" fmla="*/ 369811 h 1239735"/>
              <a:gd name="connsiteX17" fmla="*/ 6915201 w 7316076"/>
              <a:gd name="connsiteY17" fmla="*/ 400875 h 1239735"/>
              <a:gd name="connsiteX18" fmla="*/ 6892874 w 7316076"/>
              <a:gd name="connsiteY18" fmla="*/ 441375 h 1239735"/>
              <a:gd name="connsiteX19" fmla="*/ 6884822 w 7316076"/>
              <a:gd name="connsiteY19" fmla="*/ 488569 h 1239735"/>
              <a:gd name="connsiteX20" fmla="*/ 6884822 w 7316076"/>
              <a:gd name="connsiteY20" fmla="*/ 496239 h 1239735"/>
              <a:gd name="connsiteX21" fmla="*/ 6886803 w 7316076"/>
              <a:gd name="connsiteY21" fmla="*/ 506018 h 1239735"/>
              <a:gd name="connsiteX22" fmla="*/ 6892201 w 7316076"/>
              <a:gd name="connsiteY22" fmla="*/ 514019 h 1239735"/>
              <a:gd name="connsiteX23" fmla="*/ 6900202 w 7316076"/>
              <a:gd name="connsiteY23" fmla="*/ 519417 h 1239735"/>
              <a:gd name="connsiteX24" fmla="*/ 6909981 w 7316076"/>
              <a:gd name="connsiteY24" fmla="*/ 521398 h 1239735"/>
              <a:gd name="connsiteX25" fmla="*/ 7143750 w 7316076"/>
              <a:gd name="connsiteY25" fmla="*/ 521398 h 1239735"/>
              <a:gd name="connsiteX26" fmla="*/ 7153542 w 7316076"/>
              <a:gd name="connsiteY26" fmla="*/ 519417 h 1239735"/>
              <a:gd name="connsiteX27" fmla="*/ 7161543 w 7316076"/>
              <a:gd name="connsiteY27" fmla="*/ 514019 h 1239735"/>
              <a:gd name="connsiteX28" fmla="*/ 7161873 w 7316076"/>
              <a:gd name="connsiteY28" fmla="*/ 513524 h 1239735"/>
              <a:gd name="connsiteX29" fmla="*/ 7166940 w 7316076"/>
              <a:gd name="connsiteY29" fmla="*/ 506018 h 1239735"/>
              <a:gd name="connsiteX30" fmla="*/ 7168921 w 7316076"/>
              <a:gd name="connsiteY30" fmla="*/ 496239 h 1239735"/>
              <a:gd name="connsiteX31" fmla="*/ 7168921 w 7316076"/>
              <a:gd name="connsiteY31" fmla="*/ 488569 h 1239735"/>
              <a:gd name="connsiteX0" fmla="*/ 7238619 w 7316076"/>
              <a:gd name="connsiteY0" fmla="*/ 101625 h 1239735"/>
              <a:gd name="connsiteX1" fmla="*/ 7142569 w 7316076"/>
              <a:gd name="connsiteY1" fmla="*/ 0 h 1239735"/>
              <a:gd name="connsiteX2" fmla="*/ 7046506 w 7316076"/>
              <a:gd name="connsiteY2" fmla="*/ 101625 h 1239735"/>
              <a:gd name="connsiteX3" fmla="*/ 7086105 w 7316076"/>
              <a:gd name="connsiteY3" fmla="*/ 101625 h 1239735"/>
              <a:gd name="connsiteX4" fmla="*/ 7089178 w 7316076"/>
              <a:gd name="connsiteY4" fmla="*/ 104711 h 1239735"/>
              <a:gd name="connsiteX5" fmla="*/ 7089178 w 7316076"/>
              <a:gd name="connsiteY5" fmla="*/ 164515 h 1239735"/>
              <a:gd name="connsiteX6" fmla="*/ 7096442 w 7316076"/>
              <a:gd name="connsiteY6" fmla="*/ 175348 h 1239735"/>
              <a:gd name="connsiteX7" fmla="*/ 7101878 w 7316076"/>
              <a:gd name="connsiteY7" fmla="*/ 187337 h 1239735"/>
              <a:gd name="connsiteX8" fmla="*/ 7105282 w 7316076"/>
              <a:gd name="connsiteY8" fmla="*/ 200266 h 1239735"/>
              <a:gd name="connsiteX9" fmla="*/ 7106463 w 7316076"/>
              <a:gd name="connsiteY9" fmla="*/ 213969 h 1239735"/>
              <a:gd name="connsiteX10" fmla="*/ 7105282 w 7316076"/>
              <a:gd name="connsiteY10" fmla="*/ 227660 h 1239735"/>
              <a:gd name="connsiteX11" fmla="*/ 7101878 w 7316076"/>
              <a:gd name="connsiteY11" fmla="*/ 240588 h 1239735"/>
              <a:gd name="connsiteX12" fmla="*/ 7096442 w 7316076"/>
              <a:gd name="connsiteY12" fmla="*/ 252577 h 1239735"/>
              <a:gd name="connsiteX13" fmla="*/ 7089178 w 7316076"/>
              <a:gd name="connsiteY13" fmla="*/ 263410 h 1239735"/>
              <a:gd name="connsiteX14" fmla="*/ 7089178 w 7316076"/>
              <a:gd name="connsiteY14" fmla="*/ 345795 h 1239735"/>
              <a:gd name="connsiteX15" fmla="*/ 7126973 w 7316076"/>
              <a:gd name="connsiteY15" fmla="*/ 369303 h 1239735"/>
              <a:gd name="connsiteX16" fmla="*/ 7156526 w 7316076"/>
              <a:gd name="connsiteY16" fmla="*/ 402297 h 1239735"/>
              <a:gd name="connsiteX17" fmla="*/ 7175779 w 7316076"/>
              <a:gd name="connsiteY17" fmla="*/ 442747 h 1239735"/>
              <a:gd name="connsiteX18" fmla="*/ 7182650 w 7316076"/>
              <a:gd name="connsiteY18" fmla="*/ 488569 h 1239735"/>
              <a:gd name="connsiteX19" fmla="*/ 7182650 w 7316076"/>
              <a:gd name="connsiteY19" fmla="*/ 496239 h 1239735"/>
              <a:gd name="connsiteX20" fmla="*/ 7182015 w 7316076"/>
              <a:gd name="connsiteY20" fmla="*/ 503262 h 1239735"/>
              <a:gd name="connsiteX21" fmla="*/ 7180186 w 7316076"/>
              <a:gd name="connsiteY21" fmla="*/ 509866 h 1239735"/>
              <a:gd name="connsiteX22" fmla="*/ 7177265 w 7316076"/>
              <a:gd name="connsiteY22" fmla="*/ 515950 h 1239735"/>
              <a:gd name="connsiteX23" fmla="*/ 7173379 w 7316076"/>
              <a:gd name="connsiteY23" fmla="*/ 521398 h 1239735"/>
              <a:gd name="connsiteX24" fmla="*/ 7195947 w 7316076"/>
              <a:gd name="connsiteY24" fmla="*/ 521398 h 1239735"/>
              <a:gd name="connsiteX25" fmla="*/ 7195947 w 7316076"/>
              <a:gd name="connsiteY25" fmla="*/ 104711 h 1239735"/>
              <a:gd name="connsiteX26" fmla="*/ 7199008 w 7316076"/>
              <a:gd name="connsiteY26" fmla="*/ 101625 h 1239735"/>
              <a:gd name="connsiteX27" fmla="*/ 7238619 w 7316076"/>
              <a:gd name="connsiteY27" fmla="*/ 101625 h 1239735"/>
              <a:gd name="connsiteX0" fmla="*/ 7316076 w 7316076"/>
              <a:gd name="connsiteY0" fmla="*/ 260870 h 1239735"/>
              <a:gd name="connsiteX1" fmla="*/ 7248017 w 7316076"/>
              <a:gd name="connsiteY1" fmla="*/ 188874 h 1239735"/>
              <a:gd name="connsiteX2" fmla="*/ 7209701 w 7316076"/>
              <a:gd name="connsiteY2" fmla="*/ 229412 h 1239735"/>
              <a:gd name="connsiteX3" fmla="*/ 7209701 w 7316076"/>
              <a:gd name="connsiteY3" fmla="*/ 521398 h 1239735"/>
              <a:gd name="connsiteX4" fmla="*/ 7286333 w 7316076"/>
              <a:gd name="connsiteY4" fmla="*/ 521398 h 1239735"/>
              <a:gd name="connsiteX5" fmla="*/ 7286333 w 7316076"/>
              <a:gd name="connsiteY5" fmla="*/ 263956 h 1239735"/>
              <a:gd name="connsiteX6" fmla="*/ 7289406 w 7316076"/>
              <a:gd name="connsiteY6" fmla="*/ 260870 h 1239735"/>
              <a:gd name="connsiteX7" fmla="*/ 7316076 w 7316076"/>
              <a:gd name="connsiteY7" fmla="*/ 260870 h 1239735"/>
              <a:gd name="connsiteX0" fmla="*/ 393052 w 431254"/>
              <a:gd name="connsiteY0" fmla="*/ 313411 h 521398"/>
              <a:gd name="connsiteX1" fmla="*/ 392278 w 431254"/>
              <a:gd name="connsiteY1" fmla="*/ 312636 h 521398"/>
              <a:gd name="connsiteX2" fmla="*/ 393052 w 431254"/>
              <a:gd name="connsiteY2" fmla="*/ 313411 h 521398"/>
              <a:gd name="connsiteX0" fmla="*/ 158064 w 431254"/>
              <a:gd name="connsiteY0" fmla="*/ 456006 h 521398"/>
              <a:gd name="connsiteX1" fmla="*/ 150140 w 431254"/>
              <a:gd name="connsiteY1" fmla="*/ 383984 h 521398"/>
              <a:gd name="connsiteX2" fmla="*/ 133960 w 431254"/>
              <a:gd name="connsiteY2" fmla="*/ 383984 h 521398"/>
              <a:gd name="connsiteX3" fmla="*/ 126035 w 431254"/>
              <a:gd name="connsiteY3" fmla="*/ 456006 h 521398"/>
              <a:gd name="connsiteX4" fmla="*/ 142050 w 431254"/>
              <a:gd name="connsiteY4" fmla="*/ 490372 h 521398"/>
              <a:gd name="connsiteX5" fmla="*/ 158064 w 431254"/>
              <a:gd name="connsiteY5" fmla="*/ 456006 h 521398"/>
              <a:gd name="connsiteX0" fmla="*/ 163398 w 431254"/>
              <a:gd name="connsiteY0" fmla="*/ 348119 h 521398"/>
              <a:gd name="connsiteX1" fmla="*/ 156439 w 431254"/>
              <a:gd name="connsiteY1" fmla="*/ 347065 h 521398"/>
              <a:gd name="connsiteX2" fmla="*/ 149301 w 431254"/>
              <a:gd name="connsiteY2" fmla="*/ 346519 h 521398"/>
              <a:gd name="connsiteX3" fmla="*/ 134785 w 431254"/>
              <a:gd name="connsiteY3" fmla="*/ 346519 h 521398"/>
              <a:gd name="connsiteX4" fmla="*/ 127661 w 431254"/>
              <a:gd name="connsiteY4" fmla="*/ 347065 h 521398"/>
              <a:gd name="connsiteX5" fmla="*/ 120701 w 431254"/>
              <a:gd name="connsiteY5" fmla="*/ 348119 h 521398"/>
              <a:gd name="connsiteX6" fmla="*/ 132004 w 431254"/>
              <a:gd name="connsiteY6" fmla="*/ 370230 h 521398"/>
              <a:gd name="connsiteX7" fmla="*/ 152095 w 431254"/>
              <a:gd name="connsiteY7" fmla="*/ 370230 h 521398"/>
              <a:gd name="connsiteX8" fmla="*/ 163398 w 431254"/>
              <a:gd name="connsiteY8" fmla="*/ 348119 h 521398"/>
              <a:gd name="connsiteX0" fmla="*/ 207899 w 431254"/>
              <a:gd name="connsiteY0" fmla="*/ 213969 h 521398"/>
              <a:gd name="connsiteX1" fmla="*/ 202718 w 431254"/>
              <a:gd name="connsiteY1" fmla="*/ 188353 h 521398"/>
              <a:gd name="connsiteX2" fmla="*/ 188595 w 431254"/>
              <a:gd name="connsiteY2" fmla="*/ 167411 h 521398"/>
              <a:gd name="connsiteX3" fmla="*/ 167653 w 431254"/>
              <a:gd name="connsiteY3" fmla="*/ 153289 h 521398"/>
              <a:gd name="connsiteX4" fmla="*/ 142037 w 431254"/>
              <a:gd name="connsiteY4" fmla="*/ 148107 h 521398"/>
              <a:gd name="connsiteX5" fmla="*/ 116421 w 431254"/>
              <a:gd name="connsiteY5" fmla="*/ 153289 h 521398"/>
              <a:gd name="connsiteX6" fmla="*/ 95492 w 431254"/>
              <a:gd name="connsiteY6" fmla="*/ 167411 h 521398"/>
              <a:gd name="connsiteX7" fmla="*/ 81356 w 431254"/>
              <a:gd name="connsiteY7" fmla="*/ 188353 h 521398"/>
              <a:gd name="connsiteX8" fmla="*/ 76175 w 431254"/>
              <a:gd name="connsiteY8" fmla="*/ 213969 h 521398"/>
              <a:gd name="connsiteX9" fmla="*/ 81356 w 431254"/>
              <a:gd name="connsiteY9" fmla="*/ 239572 h 521398"/>
              <a:gd name="connsiteX10" fmla="*/ 95492 w 431254"/>
              <a:gd name="connsiteY10" fmla="*/ 260515 h 521398"/>
              <a:gd name="connsiteX11" fmla="*/ 116421 w 431254"/>
              <a:gd name="connsiteY11" fmla="*/ 274650 h 521398"/>
              <a:gd name="connsiteX12" fmla="*/ 142037 w 431254"/>
              <a:gd name="connsiteY12" fmla="*/ 279831 h 521398"/>
              <a:gd name="connsiteX13" fmla="*/ 167653 w 431254"/>
              <a:gd name="connsiteY13" fmla="*/ 274650 h 521398"/>
              <a:gd name="connsiteX14" fmla="*/ 188583 w 431254"/>
              <a:gd name="connsiteY14" fmla="*/ 260515 h 521398"/>
              <a:gd name="connsiteX15" fmla="*/ 202718 w 431254"/>
              <a:gd name="connsiteY15" fmla="*/ 239572 h 521398"/>
              <a:gd name="connsiteX16" fmla="*/ 207899 w 431254"/>
              <a:gd name="connsiteY16" fmla="*/ 213969 h 521398"/>
              <a:gd name="connsiteX0" fmla="*/ 284099 w 431254"/>
              <a:gd name="connsiteY0" fmla="*/ 488569 h 521398"/>
              <a:gd name="connsiteX1" fmla="*/ 276035 w 431254"/>
              <a:gd name="connsiteY1" fmla="*/ 441375 h 521398"/>
              <a:gd name="connsiteX2" fmla="*/ 253721 w 431254"/>
              <a:gd name="connsiteY2" fmla="*/ 400875 h 521398"/>
              <a:gd name="connsiteX3" fmla="*/ 219913 w 431254"/>
              <a:gd name="connsiteY3" fmla="*/ 369811 h 521398"/>
              <a:gd name="connsiteX4" fmla="*/ 177381 w 431254"/>
              <a:gd name="connsiteY4" fmla="*/ 350964 h 521398"/>
              <a:gd name="connsiteX5" fmla="*/ 163348 w 431254"/>
              <a:gd name="connsiteY5" fmla="*/ 378396 h 521398"/>
              <a:gd name="connsiteX6" fmla="*/ 172073 w 431254"/>
              <a:gd name="connsiteY6" fmla="*/ 457669 h 521398"/>
              <a:gd name="connsiteX7" fmla="*/ 171857 w 431254"/>
              <a:gd name="connsiteY7" fmla="*/ 458927 h 521398"/>
              <a:gd name="connsiteX8" fmla="*/ 147142 w 431254"/>
              <a:gd name="connsiteY8" fmla="*/ 511975 h 521398"/>
              <a:gd name="connsiteX9" fmla="*/ 144717 w 431254"/>
              <a:gd name="connsiteY9" fmla="*/ 513524 h 521398"/>
              <a:gd name="connsiteX10" fmla="*/ 139383 w 431254"/>
              <a:gd name="connsiteY10" fmla="*/ 513524 h 521398"/>
              <a:gd name="connsiteX11" fmla="*/ 136957 w 431254"/>
              <a:gd name="connsiteY11" fmla="*/ 511975 h 521398"/>
              <a:gd name="connsiteX12" fmla="*/ 112243 w 431254"/>
              <a:gd name="connsiteY12" fmla="*/ 458927 h 521398"/>
              <a:gd name="connsiteX13" fmla="*/ 112027 w 431254"/>
              <a:gd name="connsiteY13" fmla="*/ 457669 h 521398"/>
              <a:gd name="connsiteX14" fmla="*/ 120752 w 431254"/>
              <a:gd name="connsiteY14" fmla="*/ 378396 h 521398"/>
              <a:gd name="connsiteX15" fmla="*/ 106718 w 431254"/>
              <a:gd name="connsiteY15" fmla="*/ 350964 h 521398"/>
              <a:gd name="connsiteX16" fmla="*/ 64186 w 431254"/>
              <a:gd name="connsiteY16" fmla="*/ 369811 h 521398"/>
              <a:gd name="connsiteX17" fmla="*/ 30379 w 431254"/>
              <a:gd name="connsiteY17" fmla="*/ 400875 h 521398"/>
              <a:gd name="connsiteX18" fmla="*/ 8052 w 431254"/>
              <a:gd name="connsiteY18" fmla="*/ 441375 h 521398"/>
              <a:gd name="connsiteX19" fmla="*/ 0 w 431254"/>
              <a:gd name="connsiteY19" fmla="*/ 488569 h 521398"/>
              <a:gd name="connsiteX20" fmla="*/ 0 w 431254"/>
              <a:gd name="connsiteY20" fmla="*/ 496239 h 521398"/>
              <a:gd name="connsiteX21" fmla="*/ 1981 w 431254"/>
              <a:gd name="connsiteY21" fmla="*/ 506018 h 521398"/>
              <a:gd name="connsiteX22" fmla="*/ 7379 w 431254"/>
              <a:gd name="connsiteY22" fmla="*/ 514019 h 521398"/>
              <a:gd name="connsiteX23" fmla="*/ 15380 w 431254"/>
              <a:gd name="connsiteY23" fmla="*/ 519417 h 521398"/>
              <a:gd name="connsiteX24" fmla="*/ 25159 w 431254"/>
              <a:gd name="connsiteY24" fmla="*/ 521398 h 521398"/>
              <a:gd name="connsiteX25" fmla="*/ 258928 w 431254"/>
              <a:gd name="connsiteY25" fmla="*/ 521398 h 521398"/>
              <a:gd name="connsiteX26" fmla="*/ 268720 w 431254"/>
              <a:gd name="connsiteY26" fmla="*/ 519417 h 521398"/>
              <a:gd name="connsiteX27" fmla="*/ 276721 w 431254"/>
              <a:gd name="connsiteY27" fmla="*/ 514019 h 521398"/>
              <a:gd name="connsiteX28" fmla="*/ 277051 w 431254"/>
              <a:gd name="connsiteY28" fmla="*/ 513524 h 521398"/>
              <a:gd name="connsiteX29" fmla="*/ 282118 w 431254"/>
              <a:gd name="connsiteY29" fmla="*/ 506018 h 521398"/>
              <a:gd name="connsiteX30" fmla="*/ 284099 w 431254"/>
              <a:gd name="connsiteY30" fmla="*/ 496239 h 521398"/>
              <a:gd name="connsiteX31" fmla="*/ 284099 w 431254"/>
              <a:gd name="connsiteY31" fmla="*/ 488569 h 521398"/>
              <a:gd name="connsiteX0" fmla="*/ 353797 w 431254"/>
              <a:gd name="connsiteY0" fmla="*/ 101625 h 521398"/>
              <a:gd name="connsiteX1" fmla="*/ 257747 w 431254"/>
              <a:gd name="connsiteY1" fmla="*/ 0 h 521398"/>
              <a:gd name="connsiteX2" fmla="*/ 161684 w 431254"/>
              <a:gd name="connsiteY2" fmla="*/ 101625 h 521398"/>
              <a:gd name="connsiteX3" fmla="*/ 201283 w 431254"/>
              <a:gd name="connsiteY3" fmla="*/ 101625 h 521398"/>
              <a:gd name="connsiteX4" fmla="*/ 204356 w 431254"/>
              <a:gd name="connsiteY4" fmla="*/ 104711 h 521398"/>
              <a:gd name="connsiteX5" fmla="*/ 204356 w 431254"/>
              <a:gd name="connsiteY5" fmla="*/ 164515 h 521398"/>
              <a:gd name="connsiteX6" fmla="*/ 211620 w 431254"/>
              <a:gd name="connsiteY6" fmla="*/ 175348 h 521398"/>
              <a:gd name="connsiteX7" fmla="*/ 217056 w 431254"/>
              <a:gd name="connsiteY7" fmla="*/ 187337 h 521398"/>
              <a:gd name="connsiteX8" fmla="*/ 220460 w 431254"/>
              <a:gd name="connsiteY8" fmla="*/ 200266 h 521398"/>
              <a:gd name="connsiteX9" fmla="*/ 221641 w 431254"/>
              <a:gd name="connsiteY9" fmla="*/ 213969 h 521398"/>
              <a:gd name="connsiteX10" fmla="*/ 220460 w 431254"/>
              <a:gd name="connsiteY10" fmla="*/ 227660 h 521398"/>
              <a:gd name="connsiteX11" fmla="*/ 217056 w 431254"/>
              <a:gd name="connsiteY11" fmla="*/ 240588 h 521398"/>
              <a:gd name="connsiteX12" fmla="*/ 211620 w 431254"/>
              <a:gd name="connsiteY12" fmla="*/ 252577 h 521398"/>
              <a:gd name="connsiteX13" fmla="*/ 204356 w 431254"/>
              <a:gd name="connsiteY13" fmla="*/ 263410 h 521398"/>
              <a:gd name="connsiteX14" fmla="*/ 204356 w 431254"/>
              <a:gd name="connsiteY14" fmla="*/ 345795 h 521398"/>
              <a:gd name="connsiteX15" fmla="*/ 242151 w 431254"/>
              <a:gd name="connsiteY15" fmla="*/ 369303 h 521398"/>
              <a:gd name="connsiteX16" fmla="*/ 271704 w 431254"/>
              <a:gd name="connsiteY16" fmla="*/ 402297 h 521398"/>
              <a:gd name="connsiteX17" fmla="*/ 290957 w 431254"/>
              <a:gd name="connsiteY17" fmla="*/ 442747 h 521398"/>
              <a:gd name="connsiteX18" fmla="*/ 297828 w 431254"/>
              <a:gd name="connsiteY18" fmla="*/ 488569 h 521398"/>
              <a:gd name="connsiteX19" fmla="*/ 297828 w 431254"/>
              <a:gd name="connsiteY19" fmla="*/ 496239 h 521398"/>
              <a:gd name="connsiteX20" fmla="*/ 297193 w 431254"/>
              <a:gd name="connsiteY20" fmla="*/ 503262 h 521398"/>
              <a:gd name="connsiteX21" fmla="*/ 295364 w 431254"/>
              <a:gd name="connsiteY21" fmla="*/ 509866 h 521398"/>
              <a:gd name="connsiteX22" fmla="*/ 292443 w 431254"/>
              <a:gd name="connsiteY22" fmla="*/ 515950 h 521398"/>
              <a:gd name="connsiteX23" fmla="*/ 288557 w 431254"/>
              <a:gd name="connsiteY23" fmla="*/ 521398 h 521398"/>
              <a:gd name="connsiteX24" fmla="*/ 311125 w 431254"/>
              <a:gd name="connsiteY24" fmla="*/ 521398 h 521398"/>
              <a:gd name="connsiteX25" fmla="*/ 311125 w 431254"/>
              <a:gd name="connsiteY25" fmla="*/ 104711 h 521398"/>
              <a:gd name="connsiteX26" fmla="*/ 314186 w 431254"/>
              <a:gd name="connsiteY26" fmla="*/ 101625 h 521398"/>
              <a:gd name="connsiteX27" fmla="*/ 353797 w 431254"/>
              <a:gd name="connsiteY27" fmla="*/ 101625 h 521398"/>
              <a:gd name="connsiteX0" fmla="*/ 431254 w 431254"/>
              <a:gd name="connsiteY0" fmla="*/ 260870 h 521398"/>
              <a:gd name="connsiteX1" fmla="*/ 363195 w 431254"/>
              <a:gd name="connsiteY1" fmla="*/ 188874 h 521398"/>
              <a:gd name="connsiteX2" fmla="*/ 324879 w 431254"/>
              <a:gd name="connsiteY2" fmla="*/ 229412 h 521398"/>
              <a:gd name="connsiteX3" fmla="*/ 324879 w 431254"/>
              <a:gd name="connsiteY3" fmla="*/ 521398 h 521398"/>
              <a:gd name="connsiteX4" fmla="*/ 401511 w 431254"/>
              <a:gd name="connsiteY4" fmla="*/ 521398 h 521398"/>
              <a:gd name="connsiteX5" fmla="*/ 401511 w 431254"/>
              <a:gd name="connsiteY5" fmla="*/ 263956 h 521398"/>
              <a:gd name="connsiteX6" fmla="*/ 404584 w 431254"/>
              <a:gd name="connsiteY6" fmla="*/ 260870 h 521398"/>
              <a:gd name="connsiteX7" fmla="*/ 431254 w 431254"/>
              <a:gd name="connsiteY7" fmla="*/ 260870 h 52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254" h="521398" extrusionOk="0">
                <a:moveTo>
                  <a:pt x="393052" y="313411"/>
                </a:moveTo>
                <a:lnTo>
                  <a:pt x="392278" y="312636"/>
                </a:lnTo>
                <a:lnTo>
                  <a:pt x="393052" y="313411"/>
                </a:lnTo>
                <a:close/>
              </a:path>
              <a:path w="431254" h="521398" extrusionOk="0">
                <a:moveTo>
                  <a:pt x="158064" y="456006"/>
                </a:moveTo>
                <a:lnTo>
                  <a:pt x="150140" y="383984"/>
                </a:lnTo>
                <a:lnTo>
                  <a:pt x="133960" y="383984"/>
                </a:lnTo>
                <a:lnTo>
                  <a:pt x="126035" y="456006"/>
                </a:lnTo>
                <a:lnTo>
                  <a:pt x="142050" y="490372"/>
                </a:lnTo>
                <a:lnTo>
                  <a:pt x="158064" y="456006"/>
                </a:lnTo>
                <a:close/>
              </a:path>
              <a:path w="431254" h="521398" extrusionOk="0">
                <a:moveTo>
                  <a:pt x="163398" y="348119"/>
                </a:moveTo>
                <a:lnTo>
                  <a:pt x="156439" y="347065"/>
                </a:lnTo>
                <a:lnTo>
                  <a:pt x="149301" y="346519"/>
                </a:lnTo>
                <a:lnTo>
                  <a:pt x="134785" y="346519"/>
                </a:lnTo>
                <a:lnTo>
                  <a:pt x="127661" y="347065"/>
                </a:lnTo>
                <a:lnTo>
                  <a:pt x="120701" y="348119"/>
                </a:lnTo>
                <a:lnTo>
                  <a:pt x="132004" y="370230"/>
                </a:lnTo>
                <a:lnTo>
                  <a:pt x="152095" y="370230"/>
                </a:lnTo>
                <a:lnTo>
                  <a:pt x="163398" y="348119"/>
                </a:lnTo>
                <a:close/>
              </a:path>
              <a:path w="431254" h="521398" extrusionOk="0">
                <a:moveTo>
                  <a:pt x="207899" y="213969"/>
                </a:moveTo>
                <a:lnTo>
                  <a:pt x="202718" y="188353"/>
                </a:lnTo>
                <a:lnTo>
                  <a:pt x="188595" y="167411"/>
                </a:lnTo>
                <a:lnTo>
                  <a:pt x="167653" y="153289"/>
                </a:lnTo>
                <a:lnTo>
                  <a:pt x="142037" y="148107"/>
                </a:lnTo>
                <a:lnTo>
                  <a:pt x="116421" y="153289"/>
                </a:lnTo>
                <a:lnTo>
                  <a:pt x="95492" y="167411"/>
                </a:lnTo>
                <a:lnTo>
                  <a:pt x="81356" y="188353"/>
                </a:lnTo>
                <a:lnTo>
                  <a:pt x="76175" y="213969"/>
                </a:lnTo>
                <a:lnTo>
                  <a:pt x="81356" y="239572"/>
                </a:lnTo>
                <a:lnTo>
                  <a:pt x="95492" y="260515"/>
                </a:lnTo>
                <a:lnTo>
                  <a:pt x="116421" y="274650"/>
                </a:lnTo>
                <a:lnTo>
                  <a:pt x="142037" y="279831"/>
                </a:lnTo>
                <a:lnTo>
                  <a:pt x="167653" y="274650"/>
                </a:lnTo>
                <a:lnTo>
                  <a:pt x="188583" y="260515"/>
                </a:lnTo>
                <a:lnTo>
                  <a:pt x="202718" y="239572"/>
                </a:lnTo>
                <a:lnTo>
                  <a:pt x="207899" y="213969"/>
                </a:lnTo>
                <a:close/>
              </a:path>
              <a:path w="431254" h="521398" extrusionOk="0">
                <a:moveTo>
                  <a:pt x="284099" y="488569"/>
                </a:moveTo>
                <a:lnTo>
                  <a:pt x="276035" y="441375"/>
                </a:lnTo>
                <a:lnTo>
                  <a:pt x="253721" y="400875"/>
                </a:lnTo>
                <a:lnTo>
                  <a:pt x="219913" y="369811"/>
                </a:lnTo>
                <a:lnTo>
                  <a:pt x="177381" y="350964"/>
                </a:lnTo>
                <a:lnTo>
                  <a:pt x="163348" y="378396"/>
                </a:lnTo>
                <a:lnTo>
                  <a:pt x="172073" y="457669"/>
                </a:lnTo>
                <a:lnTo>
                  <a:pt x="171857" y="458927"/>
                </a:lnTo>
                <a:lnTo>
                  <a:pt x="147142" y="511975"/>
                </a:lnTo>
                <a:lnTo>
                  <a:pt x="144717" y="513524"/>
                </a:lnTo>
                <a:lnTo>
                  <a:pt x="139383" y="513524"/>
                </a:lnTo>
                <a:lnTo>
                  <a:pt x="136957" y="511975"/>
                </a:lnTo>
                <a:lnTo>
                  <a:pt x="112243" y="458927"/>
                </a:lnTo>
                <a:lnTo>
                  <a:pt x="112027" y="457669"/>
                </a:lnTo>
                <a:lnTo>
                  <a:pt x="120752" y="378396"/>
                </a:lnTo>
                <a:lnTo>
                  <a:pt x="106718" y="350964"/>
                </a:lnTo>
                <a:lnTo>
                  <a:pt x="64186" y="369811"/>
                </a:lnTo>
                <a:lnTo>
                  <a:pt x="30379" y="400875"/>
                </a:lnTo>
                <a:lnTo>
                  <a:pt x="8052" y="441375"/>
                </a:lnTo>
                <a:lnTo>
                  <a:pt x="0" y="488569"/>
                </a:lnTo>
                <a:lnTo>
                  <a:pt x="0" y="496239"/>
                </a:lnTo>
                <a:lnTo>
                  <a:pt x="1981" y="506018"/>
                </a:lnTo>
                <a:lnTo>
                  <a:pt x="7379" y="514019"/>
                </a:lnTo>
                <a:lnTo>
                  <a:pt x="15380" y="519417"/>
                </a:lnTo>
                <a:lnTo>
                  <a:pt x="25159" y="521398"/>
                </a:lnTo>
                <a:lnTo>
                  <a:pt x="258928" y="521398"/>
                </a:lnTo>
                <a:lnTo>
                  <a:pt x="268720" y="519417"/>
                </a:lnTo>
                <a:lnTo>
                  <a:pt x="276721" y="514019"/>
                </a:lnTo>
                <a:lnTo>
                  <a:pt x="277051" y="513524"/>
                </a:lnTo>
                <a:lnTo>
                  <a:pt x="282118" y="506018"/>
                </a:lnTo>
                <a:lnTo>
                  <a:pt x="284099" y="496239"/>
                </a:lnTo>
                <a:lnTo>
                  <a:pt x="284099" y="488569"/>
                </a:lnTo>
                <a:close/>
              </a:path>
              <a:path w="431254" h="521398" extrusionOk="0">
                <a:moveTo>
                  <a:pt x="353797" y="101625"/>
                </a:moveTo>
                <a:lnTo>
                  <a:pt x="257747" y="0"/>
                </a:lnTo>
                <a:lnTo>
                  <a:pt x="161684" y="101625"/>
                </a:lnTo>
                <a:lnTo>
                  <a:pt x="201283" y="101625"/>
                </a:lnTo>
                <a:lnTo>
                  <a:pt x="204356" y="104711"/>
                </a:lnTo>
                <a:lnTo>
                  <a:pt x="204356" y="164515"/>
                </a:lnTo>
                <a:lnTo>
                  <a:pt x="211620" y="175348"/>
                </a:lnTo>
                <a:lnTo>
                  <a:pt x="217056" y="187337"/>
                </a:lnTo>
                <a:lnTo>
                  <a:pt x="220460" y="200266"/>
                </a:lnTo>
                <a:lnTo>
                  <a:pt x="221641" y="213969"/>
                </a:lnTo>
                <a:lnTo>
                  <a:pt x="220460" y="227660"/>
                </a:lnTo>
                <a:lnTo>
                  <a:pt x="217056" y="240588"/>
                </a:lnTo>
                <a:lnTo>
                  <a:pt x="211620" y="252577"/>
                </a:lnTo>
                <a:lnTo>
                  <a:pt x="204356" y="263410"/>
                </a:lnTo>
                <a:lnTo>
                  <a:pt x="204356" y="345795"/>
                </a:lnTo>
                <a:lnTo>
                  <a:pt x="242151" y="369303"/>
                </a:lnTo>
                <a:lnTo>
                  <a:pt x="271704" y="402297"/>
                </a:lnTo>
                <a:lnTo>
                  <a:pt x="290957" y="442747"/>
                </a:lnTo>
                <a:lnTo>
                  <a:pt x="297828" y="488569"/>
                </a:lnTo>
                <a:lnTo>
                  <a:pt x="297828" y="496239"/>
                </a:lnTo>
                <a:cubicBezTo>
                  <a:pt x="297616" y="498580"/>
                  <a:pt x="297405" y="500921"/>
                  <a:pt x="297193" y="503262"/>
                </a:cubicBezTo>
                <a:lnTo>
                  <a:pt x="295364" y="509866"/>
                </a:lnTo>
                <a:lnTo>
                  <a:pt x="292443" y="515950"/>
                </a:lnTo>
                <a:lnTo>
                  <a:pt x="288557" y="521398"/>
                </a:lnTo>
                <a:lnTo>
                  <a:pt x="311125" y="521398"/>
                </a:lnTo>
                <a:lnTo>
                  <a:pt x="311125" y="104711"/>
                </a:lnTo>
                <a:lnTo>
                  <a:pt x="314186" y="101625"/>
                </a:lnTo>
                <a:lnTo>
                  <a:pt x="353797" y="101625"/>
                </a:lnTo>
                <a:close/>
              </a:path>
              <a:path w="431254" h="521398" extrusionOk="0">
                <a:moveTo>
                  <a:pt x="431254" y="260870"/>
                </a:moveTo>
                <a:lnTo>
                  <a:pt x="363195" y="188874"/>
                </a:lnTo>
                <a:lnTo>
                  <a:pt x="324879" y="229412"/>
                </a:lnTo>
                <a:lnTo>
                  <a:pt x="324879" y="521398"/>
                </a:lnTo>
                <a:lnTo>
                  <a:pt x="401511" y="521398"/>
                </a:lnTo>
                <a:lnTo>
                  <a:pt x="401511" y="263956"/>
                </a:lnTo>
                <a:lnTo>
                  <a:pt x="404584" y="260870"/>
                </a:lnTo>
                <a:lnTo>
                  <a:pt x="431254" y="2608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20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501258" y="2027241"/>
            <a:ext cx="506218" cy="442235"/>
          </a:xfrm>
          <a:prstGeom prst="rect">
            <a:avLst/>
          </a:prstGeom>
        </p:spPr>
      </p:pic>
      <p:sp>
        <p:nvSpPr>
          <p:cNvPr id="31" name="Прямоугольник: скругленные углы 30"/>
          <p:cNvSpPr/>
          <p:nvPr/>
        </p:nvSpPr>
        <p:spPr bwMode="auto">
          <a:xfrm>
            <a:off x="2752447" y="5528225"/>
            <a:ext cx="6938683" cy="108585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32" name="Text 3"/>
          <p:cNvSpPr/>
          <p:nvPr/>
        </p:nvSpPr>
        <p:spPr bwMode="auto">
          <a:xfrm>
            <a:off x="2722283" y="5817648"/>
            <a:ext cx="3255096" cy="50700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60"/>
              </a:lnSpc>
              <a:defRPr/>
            </a:pPr>
            <a:r>
              <a:rPr lang="ru-RU" sz="1350" b="1" spc="91">
                <a:solidFill>
                  <a:srgbClr val="FFFFFF"/>
                </a:solidFill>
                <a:ea typeface="Gilroy Bold"/>
                <a:cs typeface="Gilroy Bold"/>
              </a:rPr>
              <a:t>НА</a:t>
            </a:r>
            <a:r>
              <a:rPr lang="en-US" sz="1350" b="1" spc="91">
                <a:solidFill>
                  <a:srgbClr val="FFFFFF"/>
                </a:solidFill>
                <a:ea typeface="Gilroy Bold"/>
                <a:cs typeface="Gilroy Bold"/>
              </a:rPr>
              <a:t>ЦИОНАЛЬНАЯ АССОЦИАЦИЯ ОХРАНЫ ТРУДА</a:t>
            </a:r>
            <a:endParaRPr lang="en-US" sz="135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141728" y="5614846"/>
            <a:ext cx="690847" cy="690847"/>
          </a:xfrm>
          <a:prstGeom prst="roundRect">
            <a:avLst>
              <a:gd name="adj" fmla="val 16667"/>
            </a:avLst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5168521" y="6305693"/>
            <a:ext cx="27432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50" b="1" spc="137">
                <a:solidFill>
                  <a:srgbClr val="FFFFFF"/>
                </a:solidFill>
              </a:rPr>
              <a:t>Telegram-</a:t>
            </a:r>
            <a:r>
              <a:rPr lang="ru-RU" sz="1350" b="1" spc="137">
                <a:solidFill>
                  <a:srgbClr val="FFFFFF"/>
                </a:solidFill>
              </a:rPr>
              <a:t>канал </a:t>
            </a:r>
            <a:endParaRPr sz="135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017882" y="5614845"/>
            <a:ext cx="690847" cy="690847"/>
          </a:xfrm>
          <a:prstGeom prst="roundRect">
            <a:avLst>
              <a:gd name="adj" fmla="val 16667"/>
            </a:avLst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7733778" y="6305692"/>
            <a:ext cx="125905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50" b="1" spc="137">
                <a:solidFill>
                  <a:srgbClr val="FFFFFF"/>
                </a:solidFill>
              </a:rPr>
              <a:t>Сайт</a:t>
            </a:r>
            <a:endParaRPr sz="1350"/>
          </a:p>
        </p:txBody>
      </p:sp>
      <p:cxnSp>
        <p:nvCxnSpPr>
          <p:cNvPr id="43" name="Прямая соединительная линия 42"/>
          <p:cNvCxnSpPr>
            <a:cxnSpLocks/>
          </p:cNvCxnSpPr>
          <p:nvPr/>
        </p:nvCxnSpPr>
        <p:spPr bwMode="auto">
          <a:xfrm>
            <a:off x="7436422" y="5706820"/>
            <a:ext cx="0" cy="699827"/>
          </a:xfrm>
          <a:prstGeom prst="line">
            <a:avLst/>
          </a:prstGeom>
          <a:ln w="47625">
            <a:solidFill>
              <a:schemeClr val="accent1">
                <a:lumMod val="60000"/>
                <a:lumOff val="40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257471" y="451954"/>
            <a:ext cx="471784" cy="54454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 bwMode="auto">
          <a:xfrm>
            <a:off x="501450" y="1128871"/>
            <a:ext cx="11227806" cy="22421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467"/>
              </a:lnSpc>
              <a:defRPr/>
            </a:pPr>
            <a:r>
              <a:rPr lang="ru-RU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Создать экспертное сообщество и п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овыси</a:t>
            </a:r>
            <a:r>
              <a:rPr lang="ru-RU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ть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качество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услуг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на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рынке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r>
              <a:rPr lang="ru-RU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охраны 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труда </a:t>
            </a:r>
            <a:r>
              <a:rPr lang="ru-RU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мы сможем </a:t>
            </a:r>
            <a:r>
              <a:rPr lang="en-US" sz="3600" b="1" spc="41" dirty="0" err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вместе</a:t>
            </a:r>
            <a:r>
              <a:rPr lang="en-US" sz="3600" b="1" spc="41" dirty="0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!</a:t>
            </a:r>
            <a:endParaRPr lang="en-US" sz="3600" dirty="0">
              <a:latin typeface="Gilroy"/>
            </a:endParaRPr>
          </a:p>
        </p:txBody>
      </p:sp>
      <p:sp>
        <p:nvSpPr>
          <p:cNvPr id="10" name="Text 3"/>
          <p:cNvSpPr/>
          <p:nvPr/>
        </p:nvSpPr>
        <p:spPr bwMode="auto">
          <a:xfrm>
            <a:off x="3882010" y="3254570"/>
            <a:ext cx="2745222" cy="656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387"/>
              </a:lnSpc>
              <a:defRPr/>
            </a:pPr>
            <a:r>
              <a:rPr lang="ru-RU" sz="1850" b="1">
                <a:solidFill>
                  <a:srgbClr val="FFFFFF"/>
                </a:solidFill>
                <a:latin typeface="Gilroy"/>
                <a:ea typeface="Gilroy Bold"/>
              </a:rPr>
              <a:t>Кондратьева </a:t>
            </a:r>
            <a:br>
              <a:rPr lang="ru-RU" sz="1850" b="1">
                <a:solidFill>
                  <a:srgbClr val="FFFFFF"/>
                </a:solidFill>
                <a:latin typeface="Gilroy"/>
                <a:ea typeface="Gilroy Bold"/>
              </a:rPr>
            </a:br>
            <a:r>
              <a:rPr lang="ru-RU" sz="1850" b="1">
                <a:solidFill>
                  <a:srgbClr val="FFFFFF"/>
                </a:solidFill>
                <a:latin typeface="Gilroy"/>
                <a:ea typeface="Gilroy Bold"/>
              </a:rPr>
              <a:t>Ольга Евгеньевна</a:t>
            </a:r>
            <a:endParaRPr/>
          </a:p>
          <a:p>
            <a:pPr>
              <a:lnSpc>
                <a:spcPts val="2387"/>
              </a:lnSpc>
              <a:defRPr/>
            </a:pPr>
            <a:r>
              <a:rPr lang="ru-RU" sz="185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 </a:t>
            </a:r>
            <a:endParaRPr/>
          </a:p>
        </p:txBody>
      </p:sp>
      <p:sp>
        <p:nvSpPr>
          <p:cNvPr id="11" name="Text 4"/>
          <p:cNvSpPr/>
          <p:nvPr/>
        </p:nvSpPr>
        <p:spPr bwMode="auto">
          <a:xfrm>
            <a:off x="3882011" y="3915456"/>
            <a:ext cx="2363525" cy="794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80"/>
              </a:lnSpc>
              <a:defRPr/>
            </a:pPr>
            <a:r>
              <a:rPr lang="ru-RU" sz="1400">
                <a:solidFill>
                  <a:srgbClr val="FFFFFF"/>
                </a:solidFill>
                <a:latin typeface="Gilroy"/>
                <a:ea typeface="Gilroy Regular"/>
              </a:rPr>
              <a:t>генеральный директор НАОТ, доктор технических наук</a:t>
            </a:r>
            <a:endParaRPr/>
          </a:p>
        </p:txBody>
      </p:sp>
      <p:sp>
        <p:nvSpPr>
          <p:cNvPr id="14" name="Text 7"/>
          <p:cNvSpPr/>
          <p:nvPr/>
        </p:nvSpPr>
        <p:spPr bwMode="auto">
          <a:xfrm>
            <a:off x="7347727" y="3246698"/>
            <a:ext cx="1389797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387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Почта:</a:t>
            </a:r>
            <a:endParaRPr lang="en-US" sz="1800">
              <a:latin typeface="Gilroy"/>
            </a:endParaRPr>
          </a:p>
        </p:txBody>
      </p:sp>
      <p:sp>
        <p:nvSpPr>
          <p:cNvPr id="15" name="Text 8"/>
          <p:cNvSpPr/>
          <p:nvPr/>
        </p:nvSpPr>
        <p:spPr bwMode="auto">
          <a:xfrm>
            <a:off x="7347727" y="3563051"/>
            <a:ext cx="1690733" cy="254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80"/>
              </a:lnSpc>
              <a:defRPr/>
            </a:pPr>
            <a:r>
              <a:rPr lang="en-US" sz="150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info@nasot.ru</a:t>
            </a:r>
            <a:endParaRPr lang="en-US" sz="1500">
              <a:latin typeface="Gilroy"/>
            </a:endParaRPr>
          </a:p>
        </p:txBody>
      </p:sp>
      <p:sp>
        <p:nvSpPr>
          <p:cNvPr id="16" name="Text 9"/>
          <p:cNvSpPr/>
          <p:nvPr/>
        </p:nvSpPr>
        <p:spPr bwMode="auto">
          <a:xfrm>
            <a:off x="7347727" y="3981438"/>
            <a:ext cx="1389797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387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Gilroy"/>
                <a:ea typeface="Gilroy Bold"/>
                <a:cs typeface="Gilroy Bold"/>
              </a:rPr>
              <a:t>Сайт:</a:t>
            </a:r>
            <a:endParaRPr lang="en-US" sz="1800">
              <a:latin typeface="Gilroy"/>
            </a:endParaRPr>
          </a:p>
        </p:txBody>
      </p:sp>
      <p:sp>
        <p:nvSpPr>
          <p:cNvPr id="17" name="Text 10"/>
          <p:cNvSpPr/>
          <p:nvPr/>
        </p:nvSpPr>
        <p:spPr bwMode="auto">
          <a:xfrm>
            <a:off x="7347727" y="4272391"/>
            <a:ext cx="1690733" cy="254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80"/>
              </a:lnSpc>
              <a:defRPr/>
            </a:pPr>
            <a:r>
              <a:rPr lang="en-US" sz="1500">
                <a:solidFill>
                  <a:srgbClr val="FFFFFF"/>
                </a:solidFill>
                <a:latin typeface="Gilroy"/>
                <a:ea typeface="Gilroy Regular"/>
                <a:cs typeface="Gilroy Regular"/>
              </a:rPr>
              <a:t>https://nasot.ru/</a:t>
            </a:r>
            <a:endParaRPr lang="en-US" sz="1500">
              <a:latin typeface="Gilroy"/>
            </a:endParaRPr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>
            <a:off x="3708020" y="3280915"/>
            <a:ext cx="0" cy="1216475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7213220" y="3280916"/>
            <a:ext cx="0" cy="47347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cxnSpLocks/>
          </p:cNvCxnSpPr>
          <p:nvPr/>
        </p:nvCxnSpPr>
        <p:spPr bwMode="auto">
          <a:xfrm>
            <a:off x="7213220" y="4030736"/>
            <a:ext cx="0" cy="45889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00217" y="5007052"/>
            <a:ext cx="951237" cy="951237"/>
          </a:xfrm>
          <a:prstGeom prst="roundRect">
            <a:avLst>
              <a:gd name="adj" fmla="val 16667"/>
            </a:avLst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3504235" y="5972862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137">
                <a:solidFill>
                  <a:srgbClr val="FFFFFF"/>
                </a:solidFill>
              </a:rPr>
              <a:t>Telegram-</a:t>
            </a:r>
            <a:r>
              <a:rPr lang="ru-RU" b="1" spc="137">
                <a:solidFill>
                  <a:srgbClr val="FFFFFF"/>
                </a:solidFill>
              </a:rPr>
              <a:t>канал</a:t>
            </a:r>
            <a:endParaRPr sz="1400"/>
          </a:p>
          <a:p>
            <a:pPr algn="ctr">
              <a:defRPr/>
            </a:pPr>
            <a:r>
              <a:rPr lang="ru-RU" b="1" spc="137">
                <a:solidFill>
                  <a:srgbClr val="FFFFFF"/>
                </a:solidFill>
              </a:rPr>
              <a:t>НАОТ </a:t>
            </a:r>
            <a:endParaRPr sz="140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74203" y="5007052"/>
            <a:ext cx="951235" cy="951235"/>
          </a:xfrm>
          <a:prstGeom prst="roundRect">
            <a:avLst>
              <a:gd name="adj" fmla="val 16667"/>
            </a:avLst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7213220" y="6036313"/>
            <a:ext cx="147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137">
                <a:solidFill>
                  <a:srgbClr val="FFFFFF"/>
                </a:solidFill>
              </a:rPr>
              <a:t>Сайт</a:t>
            </a:r>
            <a:r>
              <a:rPr lang="ru-RU"/>
              <a:t> </a:t>
            </a:r>
            <a:r>
              <a:rPr lang="ru-RU" b="1" spc="137">
                <a:solidFill>
                  <a:srgbClr val="FFFFFF"/>
                </a:solidFill>
              </a:rPr>
              <a:t>НАОТ</a:t>
            </a:r>
            <a:endParaRPr/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 bwMode="auto">
          <a:xfrm>
            <a:off x="6368924" y="5038469"/>
            <a:ext cx="0" cy="934393"/>
          </a:xfrm>
          <a:prstGeom prst="line">
            <a:avLst/>
          </a:prstGeom>
          <a:ln w="47625">
            <a:solidFill>
              <a:schemeClr val="accent1">
                <a:lumMod val="60000"/>
                <a:lumOff val="40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477</Words>
  <Application>Microsoft Office PowerPoint</Application>
  <DocSecurity>0</DocSecurity>
  <PresentationFormat>Широкоэкранный</PresentationFormat>
  <Paragraphs>111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Gilroy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Кристина Кобозева</dc:creator>
  <cp:keywords/>
  <dc:description/>
  <cp:lastModifiedBy>Кристина Кобозева</cp:lastModifiedBy>
  <cp:revision>40</cp:revision>
  <dcterms:created xsi:type="dcterms:W3CDTF">2024-04-11T22:59:55Z</dcterms:created>
  <dcterms:modified xsi:type="dcterms:W3CDTF">2024-07-08T08:55:43Z</dcterms:modified>
  <cp:category/>
  <dc:identifier/>
  <cp:contentStatus/>
  <dc:language/>
  <cp:version/>
</cp:coreProperties>
</file>