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16" r:id="rId2"/>
    <p:sldId id="515" r:id="rId3"/>
    <p:sldId id="509" r:id="rId4"/>
    <p:sldId id="528" r:id="rId5"/>
    <p:sldId id="2215" r:id="rId6"/>
    <p:sldId id="2278" r:id="rId7"/>
    <p:sldId id="2279" r:id="rId8"/>
    <p:sldId id="2280" r:id="rId9"/>
    <p:sldId id="2239" r:id="rId10"/>
    <p:sldId id="2218" r:id="rId11"/>
    <p:sldId id="2238" r:id="rId12"/>
    <p:sldId id="2240" r:id="rId13"/>
    <p:sldId id="2281" r:id="rId14"/>
    <p:sldId id="2283" r:id="rId15"/>
    <p:sldId id="2284" r:id="rId16"/>
    <p:sldId id="2282" r:id="rId17"/>
    <p:sldId id="2217" r:id="rId18"/>
    <p:sldId id="2219" r:id="rId19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6irina65@mail.ru" initials="5" lastIdx="70" clrIdx="0">
    <p:extLst>
      <p:ext uri="{19B8F6BF-5375-455C-9EA6-DF929625EA0E}">
        <p15:presenceInfo xmlns="" xmlns:p15="http://schemas.microsoft.com/office/powerpoint/2012/main" userId="3b792fea559184a0" providerId="Windows Live"/>
      </p:ext>
    </p:extLst>
  </p:cmAuthor>
  <p:cmAuthor id="2" name="Microsoft Office User" initials="MOU" lastIdx="2" clrIdx="1">
    <p:extLst>
      <p:ext uri="{19B8F6BF-5375-455C-9EA6-DF929625EA0E}">
        <p15:presenceInfo xmlns=""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3598"/>
    <a:srgbClr val="4B66CA"/>
    <a:srgbClr val="465267"/>
    <a:srgbClr val="2051A0"/>
    <a:srgbClr val="92B7E4"/>
    <a:srgbClr val="F6F6F6"/>
    <a:srgbClr val="E5E5E5"/>
    <a:srgbClr val="FF0000"/>
    <a:srgbClr val="0AB773"/>
    <a:srgbClr val="BABC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51" autoAdjust="0"/>
    <p:restoredTop sz="99275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536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9D5BA9B-CD48-01EC-643C-DF1CE9089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072EBBE-9C23-8482-91C4-930FD22F1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1213A-5F56-D140-8BC4-443CF20C6D49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88A1D9-CE27-890E-CC8E-0BDD6FEE8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D632849-5A60-8DB7-751B-B5FE010DF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91FD-2826-8540-9F71-44EEAF58F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56025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=""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2A7A-EF65-424F-B017-6175C254DC92}" type="datetimeFigureOut">
              <a:rPr lang="ru-RU" smtClean="0"/>
              <a:pPr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B9860-BD60-D744-84C1-C071B5E7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62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B9860-BD60-D744-84C1-C071B5E7E2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rzd/pbl/9acb59eb-b82b-11ed-9ff8-005056b7ac52" TargetMode="External"/><Relationship Id="rId7" Type="http://schemas.openxmlformats.org/officeDocument/2006/relationships/image" Target="../media/image4.emf"/><Relationship Id="rId2" Type="http://schemas.openxmlformats.org/officeDocument/2006/relationships/hyperlink" Target="https://disk.yandex.ru/i/DhrkV89IlBNBP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disk.rzd/pbl/6b402a77-b82b-11ed-9ff8-005056b7ac52" TargetMode="External"/><Relationship Id="rId4" Type="http://schemas.openxmlformats.org/officeDocument/2006/relationships/hyperlink" Target="https://disk.yandex.ru/d/hMhjkj-k1zf_zg" TargetMode="Externa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hyperlink" Target="https://qr-online.ru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93A841A-DB23-A362-B496-85DDD1C1D359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b="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СОДЕРЖАНИЕ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A230C3-6A98-7025-7EF6-15E2AE872636}"/>
              </a:ext>
            </a:extLst>
          </p:cNvPr>
          <p:cNvSpPr/>
          <p:nvPr userDrawn="1"/>
        </p:nvSpPr>
        <p:spPr>
          <a:xfrm>
            <a:off x="1056011" y="3429000"/>
            <a:ext cx="1387784" cy="157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D8CEE4-C68F-B13C-57D6-A9A25E4D356F}"/>
              </a:ext>
            </a:extLst>
          </p:cNvPr>
          <p:cNvSpPr txBox="1"/>
          <p:nvPr userDrawn="1"/>
        </p:nvSpPr>
        <p:spPr>
          <a:xfrm>
            <a:off x="1056000" y="2694383"/>
            <a:ext cx="138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2–32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533A2B-6998-91C5-7B61-80587027BDD6}"/>
              </a:ext>
            </a:extLst>
          </p:cNvPr>
          <p:cNvSpPr txBox="1"/>
          <p:nvPr userDrawn="1"/>
        </p:nvSpPr>
        <p:spPr>
          <a:xfrm>
            <a:off x="944746" y="3894344"/>
            <a:ext cx="161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ВСЕХ ЦЕЛЕВЫХ АУДИТОРИЙ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3CEA350-F4D9-0489-8859-FB853EBC1D90}"/>
              </a:ext>
            </a:extLst>
          </p:cNvPr>
          <p:cNvSpPr txBox="1"/>
          <p:nvPr userDrawn="1"/>
        </p:nvSpPr>
        <p:spPr>
          <a:xfrm>
            <a:off x="5317052" y="1445618"/>
            <a:ext cx="15167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0" kern="1200" spc="600" dirty="0">
                <a:ln w="12700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СЛАЙДЫ</a:t>
            </a:r>
            <a:endParaRPr lang="ru-RU" sz="1500" b="0" spc="600" dirty="0">
              <a:ln w="12700" cap="sq">
                <a:solidFill>
                  <a:schemeClr val="tx1"/>
                </a:solidFill>
                <a:miter lim="800000"/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7566ED1-67B1-20D4-3DD3-F7F09DFD07A1}"/>
              </a:ext>
            </a:extLst>
          </p:cNvPr>
          <p:cNvCxnSpPr>
            <a:cxnSpLocks/>
          </p:cNvCxnSpPr>
          <p:nvPr userDrawn="1"/>
        </p:nvCxnSpPr>
        <p:spPr>
          <a:xfrm>
            <a:off x="866827" y="1869513"/>
            <a:ext cx="10465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D2499C-ED9D-64BC-A139-0C5F27D73D89}"/>
              </a:ext>
            </a:extLst>
          </p:cNvPr>
          <p:cNvCxnSpPr/>
          <p:nvPr userDrawn="1"/>
        </p:nvCxnSpPr>
        <p:spPr>
          <a:xfrm>
            <a:off x="866827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56F9D5E-A043-94B9-4179-6CDA556B9EDC}"/>
              </a:ext>
            </a:extLst>
          </p:cNvPr>
          <p:cNvCxnSpPr/>
          <p:nvPr userDrawn="1"/>
        </p:nvCxnSpPr>
        <p:spPr>
          <a:xfrm>
            <a:off x="2603029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7B8192C-2A9E-9F36-E61C-4C6395197998}"/>
              </a:ext>
            </a:extLst>
          </p:cNvPr>
          <p:cNvCxnSpPr/>
          <p:nvPr userDrawn="1"/>
        </p:nvCxnSpPr>
        <p:spPr>
          <a:xfrm>
            <a:off x="4339231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2924CE0-BB58-1E70-98D2-643A5AA5199B}"/>
              </a:ext>
            </a:extLst>
          </p:cNvPr>
          <p:cNvCxnSpPr/>
          <p:nvPr userDrawn="1"/>
        </p:nvCxnSpPr>
        <p:spPr>
          <a:xfrm>
            <a:off x="6075433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A3FCDBD-1311-EB87-C29A-8458552ADCB3}"/>
              </a:ext>
            </a:extLst>
          </p:cNvPr>
          <p:cNvCxnSpPr/>
          <p:nvPr userDrawn="1"/>
        </p:nvCxnSpPr>
        <p:spPr>
          <a:xfrm>
            <a:off x="7811635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DA19ABFF-2E4D-3CF7-2559-185440599E32}"/>
              </a:ext>
            </a:extLst>
          </p:cNvPr>
          <p:cNvCxnSpPr/>
          <p:nvPr userDrawn="1"/>
        </p:nvCxnSpPr>
        <p:spPr>
          <a:xfrm>
            <a:off x="9547837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80BA1A37-6F0F-69B8-4EFC-F68D43FFA2B4}"/>
              </a:ext>
            </a:extLst>
          </p:cNvPr>
          <p:cNvCxnSpPr>
            <a:cxnSpLocks/>
          </p:cNvCxnSpPr>
          <p:nvPr userDrawn="1"/>
        </p:nvCxnSpPr>
        <p:spPr>
          <a:xfrm>
            <a:off x="11332029" y="2171330"/>
            <a:ext cx="0" cy="4245346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7E5E2E6-E74F-31CD-CCEE-09410830537D}"/>
              </a:ext>
            </a:extLst>
          </p:cNvPr>
          <p:cNvSpPr/>
          <p:nvPr userDrawn="1"/>
        </p:nvSpPr>
        <p:spPr>
          <a:xfrm>
            <a:off x="2794018" y="3429000"/>
            <a:ext cx="1387784" cy="157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62DF628-7776-BC79-22FE-C742945C14CE}"/>
              </a:ext>
            </a:extLst>
          </p:cNvPr>
          <p:cNvSpPr txBox="1"/>
          <p:nvPr userDrawn="1"/>
        </p:nvSpPr>
        <p:spPr>
          <a:xfrm>
            <a:off x="2641994" y="2694383"/>
            <a:ext cx="169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33–64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6EA554B-558A-2E0A-3648-B7795CF78F90}"/>
              </a:ext>
            </a:extLst>
          </p:cNvPr>
          <p:cNvSpPr txBox="1"/>
          <p:nvPr userDrawn="1"/>
        </p:nvSpPr>
        <p:spPr>
          <a:xfrm>
            <a:off x="2695767" y="3894344"/>
            <a:ext cx="158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ПРОИЗВОД-СТВЕННОГО ПЕРСОНАЛА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9224316-67FC-1340-45DD-906DD5FC9BB7}"/>
              </a:ext>
            </a:extLst>
          </p:cNvPr>
          <p:cNvSpPr/>
          <p:nvPr userDrawn="1"/>
        </p:nvSpPr>
        <p:spPr>
          <a:xfrm>
            <a:off x="4532025" y="3429000"/>
            <a:ext cx="1387784" cy="157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14A8C-44A5-370C-B248-737270E41071}"/>
              </a:ext>
            </a:extLst>
          </p:cNvPr>
          <p:cNvSpPr txBox="1"/>
          <p:nvPr userDrawn="1"/>
        </p:nvSpPr>
        <p:spPr>
          <a:xfrm>
            <a:off x="4381806" y="2694383"/>
            <a:ext cx="168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65–96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641E10-F3BB-1BC2-E365-927084AD7304}"/>
              </a:ext>
            </a:extLst>
          </p:cNvPr>
          <p:cNvSpPr txBox="1"/>
          <p:nvPr userDrawn="1"/>
        </p:nvSpPr>
        <p:spPr>
          <a:xfrm>
            <a:off x="4304952" y="3894344"/>
            <a:ext cx="184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СПЕЦИАЛИСТОВ И СЛУЖАЩИХ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F10AB74-9CF7-FEFA-B87C-2EB955174EAA}"/>
              </a:ext>
            </a:extLst>
          </p:cNvPr>
          <p:cNvSpPr/>
          <p:nvPr userDrawn="1"/>
        </p:nvSpPr>
        <p:spPr>
          <a:xfrm>
            <a:off x="6244434" y="3429000"/>
            <a:ext cx="1387784" cy="1577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9C34096-073E-2BB6-B7B2-15B59278226B}"/>
              </a:ext>
            </a:extLst>
          </p:cNvPr>
          <p:cNvSpPr txBox="1"/>
          <p:nvPr userDrawn="1"/>
        </p:nvSpPr>
        <p:spPr>
          <a:xfrm>
            <a:off x="6096030" y="2694383"/>
            <a:ext cx="168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97–128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FE3CC5-B1D9-C2F7-12DF-E5B43C818AAE}"/>
              </a:ext>
            </a:extLst>
          </p:cNvPr>
          <p:cNvSpPr txBox="1"/>
          <p:nvPr userDrawn="1"/>
        </p:nvSpPr>
        <p:spPr>
          <a:xfrm>
            <a:off x="6023884" y="3894344"/>
            <a:ext cx="182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ИТ-</a:t>
            </a:r>
            <a:b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A319736-BE47-86E1-7D6E-46061736D8E0}"/>
              </a:ext>
            </a:extLst>
          </p:cNvPr>
          <p:cNvSpPr/>
          <p:nvPr userDrawn="1"/>
        </p:nvSpPr>
        <p:spPr>
          <a:xfrm>
            <a:off x="8008039" y="3429000"/>
            <a:ext cx="1387784" cy="1577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979C0A2-3FE6-3427-643A-621187F47D07}"/>
              </a:ext>
            </a:extLst>
          </p:cNvPr>
          <p:cNvSpPr txBox="1"/>
          <p:nvPr userDrawn="1"/>
        </p:nvSpPr>
        <p:spPr>
          <a:xfrm>
            <a:off x="7795276" y="2694383"/>
            <a:ext cx="181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129–160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CCCE233-B919-6D27-5F9D-3B1BD3F15F7C}"/>
              </a:ext>
            </a:extLst>
          </p:cNvPr>
          <p:cNvSpPr txBox="1"/>
          <p:nvPr userDrawn="1"/>
        </p:nvSpPr>
        <p:spPr>
          <a:xfrm>
            <a:off x="7877876" y="3894344"/>
            <a:ext cx="164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СТУДЕНТОВ</a:t>
            </a:r>
            <a:b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МОЛОДЕЖИ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F742CA8-EFDF-D15B-8941-778E2E0ADC5A}"/>
              </a:ext>
            </a:extLst>
          </p:cNvPr>
          <p:cNvSpPr/>
          <p:nvPr userDrawn="1"/>
        </p:nvSpPr>
        <p:spPr>
          <a:xfrm>
            <a:off x="9746047" y="3429000"/>
            <a:ext cx="1387784" cy="1577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81C63DC-3C91-15FB-EF98-F0B822F911BA}"/>
              </a:ext>
            </a:extLst>
          </p:cNvPr>
          <p:cNvSpPr txBox="1"/>
          <p:nvPr userDrawn="1"/>
        </p:nvSpPr>
        <p:spPr>
          <a:xfrm>
            <a:off x="9410348" y="2694383"/>
            <a:ext cx="205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kern="1200" spc="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161–165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DCF23DD-61E5-5734-4CF3-7517DEB48D37}"/>
              </a:ext>
            </a:extLst>
          </p:cNvPr>
          <p:cNvSpPr txBox="1"/>
          <p:nvPr userDrawn="1"/>
        </p:nvSpPr>
        <p:spPr>
          <a:xfrm>
            <a:off x="9595818" y="3894344"/>
            <a:ext cx="168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kern="1200" spc="1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ИНСТРУКЦИЯ</a:t>
            </a:r>
            <a:endParaRPr lang="ru-RU" sz="1200" b="1" spc="10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EDDAB06-BB7A-6ED0-46D6-A9117D5CDB99}"/>
              </a:ext>
            </a:extLst>
          </p:cNvPr>
          <p:cNvSpPr txBox="1"/>
          <p:nvPr userDrawn="1"/>
        </p:nvSpPr>
        <p:spPr>
          <a:xfrm>
            <a:off x="861315" y="5083519"/>
            <a:ext cx="174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универсальные слайды в цветах, подходящих для всех целевых аудиторий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C541986-F9C7-329E-07C4-575B09657AF4}"/>
              </a:ext>
            </a:extLst>
          </p:cNvPr>
          <p:cNvSpPr txBox="1"/>
          <p:nvPr userDrawn="1"/>
        </p:nvSpPr>
        <p:spPr>
          <a:xfrm>
            <a:off x="2669270" y="5083519"/>
            <a:ext cx="160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слайды в цветах для целевой аудитории «Производственный персонал»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EEAEB1-7471-9281-0BD5-D93AE60CCEA1}"/>
              </a:ext>
            </a:extLst>
          </p:cNvPr>
          <p:cNvSpPr txBox="1"/>
          <p:nvPr userDrawn="1"/>
        </p:nvSpPr>
        <p:spPr>
          <a:xfrm>
            <a:off x="4298097" y="5083519"/>
            <a:ext cx="1818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слайды в цветах для целевой аудитории «Специалисты, служащие, инженерно-технические работники и руководители»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5AB1B57C-AC41-6054-4524-B85E83AF837B}"/>
              </a:ext>
            </a:extLst>
          </p:cNvPr>
          <p:cNvSpPr txBox="1"/>
          <p:nvPr userDrawn="1"/>
        </p:nvSpPr>
        <p:spPr>
          <a:xfrm>
            <a:off x="6123423" y="5083519"/>
            <a:ext cx="1640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слайды в цветах для целевой аудитории</a:t>
            </a:r>
            <a:b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«ИТ-специалисты»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39BDD89-C2A1-7B1A-4213-0B10D6BAC44C}"/>
              </a:ext>
            </a:extLst>
          </p:cNvPr>
          <p:cNvSpPr txBox="1"/>
          <p:nvPr userDrawn="1"/>
        </p:nvSpPr>
        <p:spPr>
          <a:xfrm>
            <a:off x="7836742" y="5083519"/>
            <a:ext cx="168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слайды в цветах для целевой аудитории «Студенты</a:t>
            </a:r>
            <a:b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молодежь»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15CAB11-13B6-6567-5EB6-87437503D010}"/>
              </a:ext>
            </a:extLst>
          </p:cNvPr>
          <p:cNvSpPr txBox="1"/>
          <p:nvPr userDrawn="1"/>
        </p:nvSpPr>
        <p:spPr>
          <a:xfrm>
            <a:off x="9681858" y="5083519"/>
            <a:ext cx="146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короткое руководство</a:t>
            </a:r>
            <a:b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0" i="0" kern="1200" spc="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использованию шаблона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7937386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6" y="2413001"/>
            <a:ext cx="10548451" cy="3571874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50EED4A-789C-6887-9DDB-43DB7656F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10548451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1A5A5D-4188-B060-B182-734973774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4053E4-7187-28E6-175A-1F51FC9B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0F742A-DAFE-3D4D-8EB7-9635C1DE52F7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168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1 (мин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0384351-6772-5361-10DC-1E61230F01D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6435930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7B5AE6-1808-720A-9EC5-624FD08C1991}"/>
              </a:ext>
            </a:extLst>
          </p:cNvPr>
          <p:cNvSpPr txBox="1"/>
          <p:nvPr userDrawn="1"/>
        </p:nvSpPr>
        <p:spPr>
          <a:xfrm>
            <a:off x="-2912012" y="6734009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ФИРМЕННАЯ</a:t>
            </a:r>
            <a:b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 №1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 горизонтальное перемещение до края рамки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="" xmlns:a16="http://schemas.microsoft.com/office/drawing/2014/main" id="{3C453187-ECDD-7163-9B14-CE57967F96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5327163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FAB9B020-1B19-EBFB-65D9-19397C086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4422A4-0BAA-732C-1BE5-E8B2A018E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BFD75A81-7ADC-8C07-23D6-38260ED08086}"/>
              </a:ext>
            </a:extLst>
          </p:cNvPr>
          <p:cNvCxnSpPr>
            <a:cxnSpLocks/>
          </p:cNvCxnSpPr>
          <p:nvPr userDrawn="1"/>
        </p:nvCxnSpPr>
        <p:spPr>
          <a:xfrm>
            <a:off x="-5098061" y="6420126"/>
            <a:ext cx="1728868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90653700-EC2B-0197-26D7-CA2CA2934F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5100057" y="2440263"/>
            <a:ext cx="17296306" cy="3946300"/>
          </a:xfrm>
          <a:custGeom>
            <a:avLst/>
            <a:gdLst>
              <a:gd name="connsiteX0" fmla="*/ 0 w 12192000"/>
              <a:gd name="connsiteY0" fmla="*/ 0 h 3979863"/>
              <a:gd name="connsiteX1" fmla="*/ 12192000 w 12192000"/>
              <a:gd name="connsiteY1" fmla="*/ 0 h 3979863"/>
              <a:gd name="connsiteX2" fmla="*/ 12192000 w 12192000"/>
              <a:gd name="connsiteY2" fmla="*/ 3979863 h 3979863"/>
              <a:gd name="connsiteX3" fmla="*/ 0 w 12192000"/>
              <a:gd name="connsiteY3" fmla="*/ 3979863 h 3979863"/>
              <a:gd name="connsiteX4" fmla="*/ 0 w 12192000"/>
              <a:gd name="connsiteY4" fmla="*/ 0 h 3979863"/>
              <a:gd name="connsiteX0" fmla="*/ 0 w 12192000"/>
              <a:gd name="connsiteY0" fmla="*/ 33 h 3979896"/>
              <a:gd name="connsiteX1" fmla="*/ 4496586 w 12192000"/>
              <a:gd name="connsiteY1" fmla="*/ 0 h 3979896"/>
              <a:gd name="connsiteX2" fmla="*/ 12192000 w 12192000"/>
              <a:gd name="connsiteY2" fmla="*/ 33 h 3979896"/>
              <a:gd name="connsiteX3" fmla="*/ 12192000 w 12192000"/>
              <a:gd name="connsiteY3" fmla="*/ 3979896 h 3979896"/>
              <a:gd name="connsiteX4" fmla="*/ 0 w 12192000"/>
              <a:gd name="connsiteY4" fmla="*/ 3979896 h 3979896"/>
              <a:gd name="connsiteX5" fmla="*/ 0 w 12192000"/>
              <a:gd name="connsiteY5" fmla="*/ 33 h 3979896"/>
              <a:gd name="connsiteX0" fmla="*/ 0 w 12192000"/>
              <a:gd name="connsiteY0" fmla="*/ 0 h 3979863"/>
              <a:gd name="connsiteX1" fmla="*/ 4493377 w 12192000"/>
              <a:gd name="connsiteY1" fmla="*/ 186056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0 h 3979863"/>
              <a:gd name="connsiteX1" fmla="*/ 4509419 w 12192000"/>
              <a:gd name="connsiteY1" fmla="*/ 9593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41742 h 4021605"/>
              <a:gd name="connsiteX1" fmla="*/ 4503002 w 12192000"/>
              <a:gd name="connsiteY1" fmla="*/ 0 h 4021605"/>
              <a:gd name="connsiteX2" fmla="*/ 12192000 w 12192000"/>
              <a:gd name="connsiteY2" fmla="*/ 41742 h 4021605"/>
              <a:gd name="connsiteX3" fmla="*/ 12192000 w 12192000"/>
              <a:gd name="connsiteY3" fmla="*/ 4021605 h 4021605"/>
              <a:gd name="connsiteX4" fmla="*/ 0 w 12192000"/>
              <a:gd name="connsiteY4" fmla="*/ 4021605 h 4021605"/>
              <a:gd name="connsiteX5" fmla="*/ 0 w 12192000"/>
              <a:gd name="connsiteY5" fmla="*/ 41742 h 4021605"/>
              <a:gd name="connsiteX0" fmla="*/ 0 w 12192000"/>
              <a:gd name="connsiteY0" fmla="*/ 0 h 3979863"/>
              <a:gd name="connsiteX1" fmla="*/ 4503002 w 12192000"/>
              <a:gd name="connsiteY1" fmla="*/ 9592 h 3979863"/>
              <a:gd name="connsiteX2" fmla="*/ 12192000 w 12192000"/>
              <a:gd name="connsiteY2" fmla="*/ 0 h 3979863"/>
              <a:gd name="connsiteX3" fmla="*/ 12192000 w 12192000"/>
              <a:gd name="connsiteY3" fmla="*/ 3979863 h 3979863"/>
              <a:gd name="connsiteX4" fmla="*/ 0 w 12192000"/>
              <a:gd name="connsiteY4" fmla="*/ 3979863 h 3979863"/>
              <a:gd name="connsiteX5" fmla="*/ 0 w 12192000"/>
              <a:gd name="connsiteY5" fmla="*/ 0 h 3979863"/>
              <a:gd name="connsiteX0" fmla="*/ 0 w 12192000"/>
              <a:gd name="connsiteY0" fmla="*/ 0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0 w 12192000"/>
              <a:gd name="connsiteY6" fmla="*/ 0 h 3979863"/>
              <a:gd name="connsiteX0" fmla="*/ 55571 w 12192000"/>
              <a:gd name="connsiteY0" fmla="*/ 3692964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55571 w 12192000"/>
              <a:gd name="connsiteY6" fmla="*/ 3692964 h 3979863"/>
              <a:gd name="connsiteX0" fmla="*/ 5052 w 12192000"/>
              <a:gd name="connsiteY0" fmla="*/ 3698016 h 3979863"/>
              <a:gd name="connsiteX1" fmla="*/ 1737865 w 12192000"/>
              <a:gd name="connsiteY1" fmla="*/ 3691473 h 3979863"/>
              <a:gd name="connsiteX2" fmla="*/ 4503002 w 12192000"/>
              <a:gd name="connsiteY2" fmla="*/ 9592 h 3979863"/>
              <a:gd name="connsiteX3" fmla="*/ 12192000 w 12192000"/>
              <a:gd name="connsiteY3" fmla="*/ 0 h 3979863"/>
              <a:gd name="connsiteX4" fmla="*/ 12192000 w 12192000"/>
              <a:gd name="connsiteY4" fmla="*/ 3979863 h 3979863"/>
              <a:gd name="connsiteX5" fmla="*/ 0 w 12192000"/>
              <a:gd name="connsiteY5" fmla="*/ 3979863 h 3979863"/>
              <a:gd name="connsiteX6" fmla="*/ 5052 w 12192000"/>
              <a:gd name="connsiteY6" fmla="*/ 3698016 h 3979863"/>
              <a:gd name="connsiteX0" fmla="*/ 0 w 12193672"/>
              <a:gd name="connsiteY0" fmla="*/ 3698016 h 3979863"/>
              <a:gd name="connsiteX1" fmla="*/ 1739537 w 12193672"/>
              <a:gd name="connsiteY1" fmla="*/ 3691473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8016 h 3979863"/>
              <a:gd name="connsiteX0" fmla="*/ 156333 w 12192002"/>
              <a:gd name="connsiteY0" fmla="*/ 3832486 h 3979863"/>
              <a:gd name="connsiteX1" fmla="*/ 1737867 w 12192002"/>
              <a:gd name="connsiteY1" fmla="*/ 3691473 h 3979863"/>
              <a:gd name="connsiteX2" fmla="*/ 4503004 w 12192002"/>
              <a:gd name="connsiteY2" fmla="*/ 9592 h 3979863"/>
              <a:gd name="connsiteX3" fmla="*/ 12192002 w 12192002"/>
              <a:gd name="connsiteY3" fmla="*/ 0 h 3979863"/>
              <a:gd name="connsiteX4" fmla="*/ 12192002 w 12192002"/>
              <a:gd name="connsiteY4" fmla="*/ 3979863 h 3979863"/>
              <a:gd name="connsiteX5" fmla="*/ 2 w 12192002"/>
              <a:gd name="connsiteY5" fmla="*/ 3979863 h 3979863"/>
              <a:gd name="connsiteX6" fmla="*/ 156333 w 12192002"/>
              <a:gd name="connsiteY6" fmla="*/ 3832486 h 3979863"/>
              <a:gd name="connsiteX0" fmla="*/ 0 w 12193672"/>
              <a:gd name="connsiteY0" fmla="*/ 3694653 h 3979863"/>
              <a:gd name="connsiteX1" fmla="*/ 1739537 w 12193672"/>
              <a:gd name="connsiteY1" fmla="*/ 3691473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2193672"/>
              <a:gd name="connsiteY0" fmla="*/ 3694653 h 3979863"/>
              <a:gd name="connsiteX1" fmla="*/ 1692473 w 12193672"/>
              <a:gd name="connsiteY1" fmla="*/ 3614152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2193672"/>
              <a:gd name="connsiteY0" fmla="*/ 3694653 h 3979863"/>
              <a:gd name="connsiteX1" fmla="*/ 1739537 w 12193672"/>
              <a:gd name="connsiteY1" fmla="*/ 3691472 h 3979863"/>
              <a:gd name="connsiteX2" fmla="*/ 4504674 w 12193672"/>
              <a:gd name="connsiteY2" fmla="*/ 9592 h 3979863"/>
              <a:gd name="connsiteX3" fmla="*/ 12193672 w 12193672"/>
              <a:gd name="connsiteY3" fmla="*/ 0 h 3979863"/>
              <a:gd name="connsiteX4" fmla="*/ 12193672 w 12193672"/>
              <a:gd name="connsiteY4" fmla="*/ 3979863 h 3979863"/>
              <a:gd name="connsiteX5" fmla="*/ 1672 w 12193672"/>
              <a:gd name="connsiteY5" fmla="*/ 3979863 h 3979863"/>
              <a:gd name="connsiteX6" fmla="*/ 0 w 12193672"/>
              <a:gd name="connsiteY6" fmla="*/ 3694653 h 3979863"/>
              <a:gd name="connsiteX0" fmla="*/ 0 w 17294310"/>
              <a:gd name="connsiteY0" fmla="*/ 3694653 h 3979863"/>
              <a:gd name="connsiteX1" fmla="*/ 6840175 w 17294310"/>
              <a:gd name="connsiteY1" fmla="*/ 3691472 h 3979863"/>
              <a:gd name="connsiteX2" fmla="*/ 9605312 w 17294310"/>
              <a:gd name="connsiteY2" fmla="*/ 9592 h 3979863"/>
              <a:gd name="connsiteX3" fmla="*/ 17294310 w 17294310"/>
              <a:gd name="connsiteY3" fmla="*/ 0 h 3979863"/>
              <a:gd name="connsiteX4" fmla="*/ 17294310 w 17294310"/>
              <a:gd name="connsiteY4" fmla="*/ 3979863 h 3979863"/>
              <a:gd name="connsiteX5" fmla="*/ 5102310 w 17294310"/>
              <a:gd name="connsiteY5" fmla="*/ 3979863 h 3979863"/>
              <a:gd name="connsiteX6" fmla="*/ 0 w 17294310"/>
              <a:gd name="connsiteY6" fmla="*/ 3694653 h 3979863"/>
              <a:gd name="connsiteX0" fmla="*/ 0 w 17294310"/>
              <a:gd name="connsiteY0" fmla="*/ 3694653 h 3979863"/>
              <a:gd name="connsiteX1" fmla="*/ 6840175 w 17294310"/>
              <a:gd name="connsiteY1" fmla="*/ 3691472 h 3979863"/>
              <a:gd name="connsiteX2" fmla="*/ 9605312 w 17294310"/>
              <a:gd name="connsiteY2" fmla="*/ 9592 h 3979863"/>
              <a:gd name="connsiteX3" fmla="*/ 17294310 w 17294310"/>
              <a:gd name="connsiteY3" fmla="*/ 0 h 3979863"/>
              <a:gd name="connsiteX4" fmla="*/ 17294310 w 17294310"/>
              <a:gd name="connsiteY4" fmla="*/ 3979863 h 3979863"/>
              <a:gd name="connsiteX5" fmla="*/ 1672 w 17294310"/>
              <a:gd name="connsiteY5" fmla="*/ 3975100 h 3979863"/>
              <a:gd name="connsiteX6" fmla="*/ 0 w 17294310"/>
              <a:gd name="connsiteY6" fmla="*/ 3694653 h 3979863"/>
              <a:gd name="connsiteX0" fmla="*/ 0 w 17294310"/>
              <a:gd name="connsiteY0" fmla="*/ 3694653 h 3975100"/>
              <a:gd name="connsiteX1" fmla="*/ 6840175 w 17294310"/>
              <a:gd name="connsiteY1" fmla="*/ 3691472 h 3975100"/>
              <a:gd name="connsiteX2" fmla="*/ 9605312 w 17294310"/>
              <a:gd name="connsiteY2" fmla="*/ 9592 h 3975100"/>
              <a:gd name="connsiteX3" fmla="*/ 17294310 w 17294310"/>
              <a:gd name="connsiteY3" fmla="*/ 0 h 3975100"/>
              <a:gd name="connsiteX4" fmla="*/ 17294310 w 17294310"/>
              <a:gd name="connsiteY4" fmla="*/ 3943863 h 3975100"/>
              <a:gd name="connsiteX5" fmla="*/ 1672 w 17294310"/>
              <a:gd name="connsiteY5" fmla="*/ 3975100 h 3975100"/>
              <a:gd name="connsiteX6" fmla="*/ 0 w 17294310"/>
              <a:gd name="connsiteY6" fmla="*/ 3694653 h 3975100"/>
              <a:gd name="connsiteX0" fmla="*/ 1996 w 17296306"/>
              <a:gd name="connsiteY0" fmla="*/ 3694653 h 3946300"/>
              <a:gd name="connsiteX1" fmla="*/ 6842171 w 17296306"/>
              <a:gd name="connsiteY1" fmla="*/ 3691472 h 3946300"/>
              <a:gd name="connsiteX2" fmla="*/ 9607308 w 17296306"/>
              <a:gd name="connsiteY2" fmla="*/ 9592 h 3946300"/>
              <a:gd name="connsiteX3" fmla="*/ 17296306 w 17296306"/>
              <a:gd name="connsiteY3" fmla="*/ 0 h 3946300"/>
              <a:gd name="connsiteX4" fmla="*/ 17296306 w 17296306"/>
              <a:gd name="connsiteY4" fmla="*/ 3943863 h 3946300"/>
              <a:gd name="connsiteX5" fmla="*/ 68 w 17296306"/>
              <a:gd name="connsiteY5" fmla="*/ 3946300 h 3946300"/>
              <a:gd name="connsiteX6" fmla="*/ 1996 w 17296306"/>
              <a:gd name="connsiteY6" fmla="*/ 3694653 h 3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96306" h="3946300">
                <a:moveTo>
                  <a:pt x="1996" y="3694653"/>
                </a:moveTo>
                <a:lnTo>
                  <a:pt x="6842171" y="3691472"/>
                </a:lnTo>
                <a:lnTo>
                  <a:pt x="9607308" y="9592"/>
                </a:lnTo>
                <a:lnTo>
                  <a:pt x="17296306" y="0"/>
                </a:lnTo>
                <a:lnTo>
                  <a:pt x="17296306" y="3943863"/>
                </a:lnTo>
                <a:lnTo>
                  <a:pt x="68" y="3946300"/>
                </a:lnTo>
                <a:cubicBezTo>
                  <a:pt x="-489" y="3852351"/>
                  <a:pt x="2553" y="3788602"/>
                  <a:pt x="1996" y="3694653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7938" indent="0" algn="ctr">
              <a:spcBef>
                <a:spcPts val="0"/>
              </a:spcBef>
              <a:buNone/>
              <a:tabLst/>
              <a:defRPr lang="ru-RU" sz="2400" b="0" i="0" u="none" kern="1200" spc="100" baseline="0">
                <a:ln w="9525"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20491E2-8CA4-C2EA-DD92-A7BF4EAC3B60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040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1 (макс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C28951EE-88D0-5DE9-5787-FA894E554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836" y="1824330"/>
            <a:ext cx="3563451" cy="160467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="" xmlns:a16="http://schemas.microsoft.com/office/drawing/2014/main" id="{75B9B551-557E-0FC0-DABE-233D94A7C0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3944938" y="-1"/>
            <a:ext cx="16136938" cy="6738897"/>
          </a:xfrm>
          <a:custGeom>
            <a:avLst/>
            <a:gdLst>
              <a:gd name="connsiteX0" fmla="*/ 0 w 16136938"/>
              <a:gd name="connsiteY0" fmla="*/ 0 h 6858000"/>
              <a:gd name="connsiteX1" fmla="*/ 16136938 w 16136938"/>
              <a:gd name="connsiteY1" fmla="*/ 0 h 6858000"/>
              <a:gd name="connsiteX2" fmla="*/ 16136938 w 16136938"/>
              <a:gd name="connsiteY2" fmla="*/ 6858000 h 6858000"/>
              <a:gd name="connsiteX3" fmla="*/ 0 w 16136938"/>
              <a:gd name="connsiteY3" fmla="*/ 6858000 h 6858000"/>
              <a:gd name="connsiteX4" fmla="*/ 0 w 16136938"/>
              <a:gd name="connsiteY4" fmla="*/ 0 h 6858000"/>
              <a:gd name="connsiteX0" fmla="*/ 0 w 16136938"/>
              <a:gd name="connsiteY0" fmla="*/ 0 h 6858000"/>
              <a:gd name="connsiteX1" fmla="*/ 10421474 w 16136938"/>
              <a:gd name="connsiteY1" fmla="*/ 0 h 6858000"/>
              <a:gd name="connsiteX2" fmla="*/ 16136938 w 16136938"/>
              <a:gd name="connsiteY2" fmla="*/ 0 h 6858000"/>
              <a:gd name="connsiteX3" fmla="*/ 16136938 w 16136938"/>
              <a:gd name="connsiteY3" fmla="*/ 6858000 h 6858000"/>
              <a:gd name="connsiteX4" fmla="*/ 0 w 16136938"/>
              <a:gd name="connsiteY4" fmla="*/ 6858000 h 6858000"/>
              <a:gd name="connsiteX5" fmla="*/ 0 w 16136938"/>
              <a:gd name="connsiteY5" fmla="*/ 0 h 6858000"/>
              <a:gd name="connsiteX0" fmla="*/ 0 w 16136938"/>
              <a:gd name="connsiteY0" fmla="*/ 7 h 6858007"/>
              <a:gd name="connsiteX1" fmla="*/ 5645004 w 16136938"/>
              <a:gd name="connsiteY1" fmla="*/ 6266695 h 6858007"/>
              <a:gd name="connsiteX2" fmla="*/ 10421474 w 16136938"/>
              <a:gd name="connsiteY2" fmla="*/ 7 h 6858007"/>
              <a:gd name="connsiteX3" fmla="*/ 16136938 w 16136938"/>
              <a:gd name="connsiteY3" fmla="*/ 7 h 6858007"/>
              <a:gd name="connsiteX4" fmla="*/ 16136938 w 16136938"/>
              <a:gd name="connsiteY4" fmla="*/ 6858007 h 6858007"/>
              <a:gd name="connsiteX5" fmla="*/ 0 w 16136938"/>
              <a:gd name="connsiteY5" fmla="*/ 6858007 h 6858007"/>
              <a:gd name="connsiteX6" fmla="*/ 0 w 16136938"/>
              <a:gd name="connsiteY6" fmla="*/ 7 h 6858007"/>
              <a:gd name="connsiteX0" fmla="*/ 0 w 16136938"/>
              <a:gd name="connsiteY0" fmla="*/ 7 h 6858007"/>
              <a:gd name="connsiteX1" fmla="*/ 5616429 w 16136938"/>
              <a:gd name="connsiteY1" fmla="*/ 6415920 h 6858007"/>
              <a:gd name="connsiteX2" fmla="*/ 10421474 w 16136938"/>
              <a:gd name="connsiteY2" fmla="*/ 7 h 6858007"/>
              <a:gd name="connsiteX3" fmla="*/ 16136938 w 16136938"/>
              <a:gd name="connsiteY3" fmla="*/ 7 h 6858007"/>
              <a:gd name="connsiteX4" fmla="*/ 16136938 w 16136938"/>
              <a:gd name="connsiteY4" fmla="*/ 6858007 h 6858007"/>
              <a:gd name="connsiteX5" fmla="*/ 0 w 16136938"/>
              <a:gd name="connsiteY5" fmla="*/ 6858007 h 6858007"/>
              <a:gd name="connsiteX6" fmla="*/ 0 w 16136938"/>
              <a:gd name="connsiteY6" fmla="*/ 7 h 6858007"/>
              <a:gd name="connsiteX0" fmla="*/ 8709 w 16136938"/>
              <a:gd name="connsiteY0" fmla="*/ 6165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8709 w 16136938"/>
              <a:gd name="connsiteY6" fmla="*/ 6165669 h 6858000"/>
              <a:gd name="connsiteX0" fmla="*/ 253184 w 16136938"/>
              <a:gd name="connsiteY0" fmla="*/ 6479994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253184 w 16136938"/>
              <a:gd name="connsiteY6" fmla="*/ 6479994 h 6858000"/>
              <a:gd name="connsiteX0" fmla="*/ 2359 w 16136938"/>
              <a:gd name="connsiteY0" fmla="*/ 6419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858000 h 6858000"/>
              <a:gd name="connsiteX5" fmla="*/ 0 w 16136938"/>
              <a:gd name="connsiteY5" fmla="*/ 6858000 h 6858000"/>
              <a:gd name="connsiteX6" fmla="*/ 2359 w 16136938"/>
              <a:gd name="connsiteY6" fmla="*/ 6419669 h 6858000"/>
              <a:gd name="connsiteX0" fmla="*/ 2359 w 16136938"/>
              <a:gd name="connsiteY0" fmla="*/ 6419669 h 6858000"/>
              <a:gd name="connsiteX1" fmla="*/ 5616429 w 16136938"/>
              <a:gd name="connsiteY1" fmla="*/ 6415913 h 6858000"/>
              <a:gd name="connsiteX2" fmla="*/ 10421474 w 16136938"/>
              <a:gd name="connsiteY2" fmla="*/ 0 h 6858000"/>
              <a:gd name="connsiteX3" fmla="*/ 16136938 w 16136938"/>
              <a:gd name="connsiteY3" fmla="*/ 0 h 6858000"/>
              <a:gd name="connsiteX4" fmla="*/ 16136938 w 16136938"/>
              <a:gd name="connsiteY4" fmla="*/ 6738897 h 6858000"/>
              <a:gd name="connsiteX5" fmla="*/ 0 w 16136938"/>
              <a:gd name="connsiteY5" fmla="*/ 6858000 h 6858000"/>
              <a:gd name="connsiteX6" fmla="*/ 2359 w 16136938"/>
              <a:gd name="connsiteY6" fmla="*/ 6419669 h 6858000"/>
              <a:gd name="connsiteX0" fmla="*/ 2359 w 16136938"/>
              <a:gd name="connsiteY0" fmla="*/ 6419669 h 6738897"/>
              <a:gd name="connsiteX1" fmla="*/ 5616429 w 16136938"/>
              <a:gd name="connsiteY1" fmla="*/ 6415913 h 6738897"/>
              <a:gd name="connsiteX2" fmla="*/ 10421474 w 16136938"/>
              <a:gd name="connsiteY2" fmla="*/ 0 h 6738897"/>
              <a:gd name="connsiteX3" fmla="*/ 16136938 w 16136938"/>
              <a:gd name="connsiteY3" fmla="*/ 0 h 6738897"/>
              <a:gd name="connsiteX4" fmla="*/ 16136938 w 16136938"/>
              <a:gd name="connsiteY4" fmla="*/ 6738897 h 6738897"/>
              <a:gd name="connsiteX5" fmla="*/ 0 w 16136938"/>
              <a:gd name="connsiteY5" fmla="*/ 6738897 h 6738897"/>
              <a:gd name="connsiteX6" fmla="*/ 2359 w 16136938"/>
              <a:gd name="connsiteY6" fmla="*/ 6419669 h 673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36938" h="6738897">
                <a:moveTo>
                  <a:pt x="2359" y="6419669"/>
                </a:moveTo>
                <a:lnTo>
                  <a:pt x="5616429" y="6415913"/>
                </a:lnTo>
                <a:lnTo>
                  <a:pt x="10421474" y="0"/>
                </a:lnTo>
                <a:lnTo>
                  <a:pt x="16136938" y="0"/>
                </a:lnTo>
                <a:lnTo>
                  <a:pt x="16136938" y="6738897"/>
                </a:lnTo>
                <a:lnTo>
                  <a:pt x="0" y="6738897"/>
                </a:lnTo>
                <a:cubicBezTo>
                  <a:pt x="786" y="6592787"/>
                  <a:pt x="1573" y="6565779"/>
                  <a:pt x="2359" y="6419669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400" u="none" kern="1200" spc="100" baseline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8789DA2-17B1-AC79-A6C2-F48069E8BB38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6931876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50A8688-AB4E-BC89-A5FA-1616296F7248}"/>
              </a:ext>
            </a:extLst>
          </p:cNvPr>
          <p:cNvSpPr txBox="1"/>
          <p:nvPr userDrawn="1"/>
        </p:nvSpPr>
        <p:spPr>
          <a:xfrm>
            <a:off x="-2912012" y="7229955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ФИРМЕННАЯ</a:t>
            </a:r>
            <a:b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 №1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 горизонтальное перемещение до края рамки</a:t>
            </a:r>
          </a:p>
        </p:txBody>
      </p:sp>
      <p:sp>
        <p:nvSpPr>
          <p:cNvPr id="2" name="Заголовок 7">
            <a:extLst>
              <a:ext uri="{FF2B5EF4-FFF2-40B4-BE49-F238E27FC236}">
                <a16:creationId xmlns="" xmlns:a16="http://schemas.microsoft.com/office/drawing/2014/main" id="{EFC5C786-A874-9BED-6876-C6EF26ED4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6190763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 БУКВЫ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C23BCF-C994-26DB-72B2-503670BAA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A1E012-527C-348A-4AB8-0AAD3722A3C3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85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7" y="2727169"/>
            <a:ext cx="5327164" cy="3257705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50EED4A-789C-6887-9DDB-43DB7656F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7919551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1A5A5D-4188-B060-B182-734973774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70D2720-3C7B-ACA7-1119-BDD95ED48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341C5D-D092-BD78-2458-C361E99169E8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501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3 (с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D249FA6-1C5B-C018-CFE8-6B45EF889927}"/>
              </a:ext>
            </a:extLst>
          </p:cNvPr>
          <p:cNvGrpSpPr/>
          <p:nvPr userDrawn="1"/>
        </p:nvGrpSpPr>
        <p:grpSpPr>
          <a:xfrm>
            <a:off x="442913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404DDBEE-618F-CFE8-833F-0B6B42A6E11A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A4FACEA0-A12E-41F6-6849-883AC2BA0BFB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513D9247-4667-C9CC-FA8C-E6EA574DEBBF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50D7B8AA-A745-0D0A-14C7-759B3842516B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3370FFDB-E501-1B63-4876-CD2BB01BB7AD}"/>
              </a:ext>
            </a:extLst>
          </p:cNvPr>
          <p:cNvCxnSpPr>
            <a:cxnSpLocks/>
          </p:cNvCxnSpPr>
          <p:nvPr userDrawn="1"/>
        </p:nvCxnSpPr>
        <p:spPr>
          <a:xfrm flipV="1">
            <a:off x="-159959" y="-597523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5A9B4E-9438-88F3-29E1-BFC9AE9768B6}"/>
              </a:ext>
            </a:extLst>
          </p:cNvPr>
          <p:cNvSpPr txBox="1"/>
          <p:nvPr userDrawn="1"/>
        </p:nvSpPr>
        <p:spPr>
          <a:xfrm>
            <a:off x="-2377438" y="-1452377"/>
            <a:ext cx="21328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ФИРМЕННАЯ РАМКА №3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 вертикальное перемещение до середины слайда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9B06F283-9B9E-D59D-E305-597E718E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1056016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="" xmlns:a16="http://schemas.microsoft.com/office/drawing/2014/main" id="{65699D10-9028-8BE8-BC33-F0C6CFFA6D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2223471"/>
            <a:ext cx="6190763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5E65BC66-0B59-5089-D323-FC0A65A6C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59A906-B457-2A2B-370D-EF232B3E5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0C228D-B81E-7DAA-5421-7E19C62BCC74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2167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3 (сле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DCF0CEDF-6EB7-B368-251F-74A61D5F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7" y="2401543"/>
            <a:ext cx="5327163" cy="401513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C41FADD8-87A6-C258-2E54-422129B6331C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-362841" y="-353081"/>
            <a:ext cx="0" cy="37309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7F89E5-B403-F9C1-2FA9-CFD3D33F946A}"/>
              </a:ext>
            </a:extLst>
          </p:cNvPr>
          <p:cNvSpPr txBox="1"/>
          <p:nvPr userDrawn="1"/>
        </p:nvSpPr>
        <p:spPr>
          <a:xfrm>
            <a:off x="-2912012" y="-1178057"/>
            <a:ext cx="2850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ФИРМЕННАЯ</a:t>
            </a:r>
            <a:b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 №3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допустимо горизонтальное перемещение до логотипа</a:t>
            </a:r>
          </a:p>
        </p:txBody>
      </p:sp>
      <p:sp>
        <p:nvSpPr>
          <p:cNvPr id="5" name="Заголовок 7">
            <a:extLst>
              <a:ext uri="{FF2B5EF4-FFF2-40B4-BE49-F238E27FC236}">
                <a16:creationId xmlns="" xmlns:a16="http://schemas.microsoft.com/office/drawing/2014/main" id="{EBE0C7EE-BAD8-30D0-FFD8-604BE1951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5327163" cy="1868121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541AE30-93E9-D374-CAFA-63C3E0DD0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11DC83-AE51-ECF6-5140-7BD3C95FA4A8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86456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  <p15:guide id="21" pos="279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3F9AEF52-DB3B-8989-5D1A-52A74FEB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4492" y="2377776"/>
            <a:ext cx="2188847" cy="4525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="" xmlns:a16="http://schemas.microsoft.com/office/drawing/2014/main" id="{17506577-A82B-2ACD-706D-F09504A3D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9264" y="2377778"/>
            <a:ext cx="2256922" cy="45250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="" xmlns:a16="http://schemas.microsoft.com/office/drawing/2014/main" id="{EE4A4B22-CA7B-F141-A7E9-78297F4C1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9265" y="2950030"/>
            <a:ext cx="2256921" cy="655615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7EB1CFF9-5996-9CB8-259E-ABCA5A68C2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7844" y="2377777"/>
            <a:ext cx="2242687" cy="45250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="" xmlns:a16="http://schemas.microsoft.com/office/drawing/2014/main" id="{2CFF7750-582D-9EDB-DC2F-C4145475C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7844" y="2950029"/>
            <a:ext cx="2242687" cy="655616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3" name="Текст 51">
            <a:extLst>
              <a:ext uri="{FF2B5EF4-FFF2-40B4-BE49-F238E27FC236}">
                <a16:creationId xmlns="" xmlns:a16="http://schemas.microsoft.com/office/drawing/2014/main" id="{ECE13962-0D65-E822-5037-A909F2C6F8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4492" y="2943674"/>
            <a:ext cx="2188847" cy="660514"/>
          </a:xfrm>
        </p:spPr>
        <p:txBody>
          <a:bodyPr>
            <a:normAutofit/>
          </a:bodyPr>
          <a:lstStyle>
            <a:lvl1pPr marL="0" indent="0">
              <a:buNone/>
              <a:defRPr lang="ru-RU" sz="12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C0223EF-A4CA-66AF-10C6-48E64ACE4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8E5BC941-B33B-E039-DAF7-0F7989B9F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="" xmlns:a16="http://schemas.microsoft.com/office/drawing/2014/main" id="{962FDF98-56D5-66A4-F937-7F54E171CC7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4713" y="3717577"/>
            <a:ext cx="2628900" cy="270227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="" xmlns:a16="http://schemas.microsoft.com/office/drawing/2014/main" id="{1F0A708B-7649-AAF1-8F3C-4AA8E61180A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34886" y="3717578"/>
            <a:ext cx="2627937" cy="2267298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sp>
        <p:nvSpPr>
          <p:cNvPr id="10" name="Рисунок 4">
            <a:extLst>
              <a:ext uri="{FF2B5EF4-FFF2-40B4-BE49-F238E27FC236}">
                <a16:creationId xmlns="" xmlns:a16="http://schemas.microsoft.com/office/drawing/2014/main" id="{DFE48F6A-5E2E-9140-1C86-7408D6DCA19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24788" y="3728760"/>
            <a:ext cx="2627937" cy="182431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ВСТАВЬТЕ ИЗОБРАЖЕНИЕ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DF386C-0053-AA97-8C7E-FDBDDFFF15AC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1855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рменная рамка №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3F9AEF52-DB3B-8989-5D1A-52A74FEB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2899946"/>
            <a:ext cx="2600324" cy="52905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53" name="Текст 51">
            <a:extLst>
              <a:ext uri="{FF2B5EF4-FFF2-40B4-BE49-F238E27FC236}">
                <a16:creationId xmlns="" xmlns:a16="http://schemas.microsoft.com/office/drawing/2014/main" id="{ECE13962-0D65-E822-5037-A909F2C6F8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776" y="3424923"/>
            <a:ext cx="2600324" cy="1842381"/>
          </a:xfrm>
        </p:spPr>
        <p:txBody>
          <a:bodyPr>
            <a:normAutofit/>
          </a:bodyPr>
          <a:lstStyle>
            <a:lvl1pPr marL="198438" indent="-198438">
              <a:spcBef>
                <a:spcPts val="0"/>
              </a:spcBef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="" xmlns:a16="http://schemas.microsoft.com/office/drawing/2014/main" id="{4F0BCC34-FFF1-627B-EE29-08132C750B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1799" y="2899946"/>
            <a:ext cx="2600324" cy="5325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="" xmlns:a16="http://schemas.microsoft.com/office/drawing/2014/main" id="{0928409C-24B3-2FF4-3F8E-6BC1872F8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11600" y="3432175"/>
            <a:ext cx="2597150" cy="1837915"/>
          </a:xfrm>
        </p:spPr>
        <p:txBody>
          <a:bodyPr>
            <a:normAutofit/>
          </a:bodyPr>
          <a:lstStyle>
            <a:lvl1pPr marL="177800" indent="-177800"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63FBE8C3-2824-A88A-1F77-E7935745DF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822" y="3439425"/>
            <a:ext cx="2631678" cy="1837915"/>
          </a:xfrm>
        </p:spPr>
        <p:txBody>
          <a:bodyPr>
            <a:normAutofit/>
          </a:bodyPr>
          <a:lstStyle>
            <a:lvl1pPr marL="177800" indent="-177800">
              <a:buClr>
                <a:srgbClr val="7F7F7F"/>
              </a:buClr>
              <a:buFont typeface="Wingdings" pitchFamily="2" charset="2"/>
              <a:buChar char="§"/>
              <a:tabLst/>
              <a:defRPr lang="ru-RU" sz="1400" b="0" i="0" kern="1200" spc="0" baseline="0" dirty="0" smtClean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="" xmlns:a16="http://schemas.microsoft.com/office/drawing/2014/main" id="{FC95877D-F5B8-2F51-8628-A04468AB99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6821" y="2900363"/>
            <a:ext cx="2631679" cy="523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1" i="0" kern="1200" spc="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ЗАГЛАВНЫЕ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608247A-E265-46ED-E7C0-4160A8BDFE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774" y="5799564"/>
            <a:ext cx="7821614" cy="47344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lang="ru-RU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Примечание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15A766AE-3D66-90CB-7391-23A263FE1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7AECFB-0505-7DFF-8C94-9A0EA4D8C8EE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2357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51" name="Заголовок 7">
            <a:extLst>
              <a:ext uri="{FF2B5EF4-FFF2-40B4-BE49-F238E27FC236}">
                <a16:creationId xmlns="" xmlns:a16="http://schemas.microsoft.com/office/drawing/2014/main" id="{4C2B256D-ABD8-A54A-03D8-133CBE54E7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="" xmlns:a16="http://schemas.microsoft.com/office/drawing/2014/main" id="{823AC8D4-62E1-2E78-44F2-1FDDEBE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4">
            <a:extLst>
              <a:ext uri="{FF2B5EF4-FFF2-40B4-BE49-F238E27FC236}">
                <a16:creationId xmlns="" xmlns:a16="http://schemas.microsoft.com/office/drawing/2014/main" id="{4A42A628-701D-5718-6C9E-99104E7DB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4B8C62D-D892-28DD-1C4A-C4AE03000D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9792" y="2223471"/>
            <a:ext cx="2805113" cy="6064250"/>
          </a:xfrm>
          <a:prstGeom prst="roundRect">
            <a:avLst>
              <a:gd name="adj" fmla="val 1372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400" u="none" kern="1200" spc="100" baseline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 СНИМОК ЭКРАНА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28889F-58BB-5F98-2EEB-D04D9542B868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5621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фон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C4B8C62D-D892-28DD-1C4A-C4AE03000D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56634" y="2605693"/>
            <a:ext cx="2971815" cy="5940333"/>
          </a:xfrm>
          <a:prstGeom prst="roundRect">
            <a:avLst>
              <a:gd name="adj" fmla="val 4764"/>
            </a:avLst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spc="100" baseline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 СНИМОК</a:t>
            </a:r>
            <a:br>
              <a:rPr lang="ru-RU" dirty="0"/>
            </a:br>
            <a:r>
              <a:rPr lang="ru-RU" dirty="0"/>
              <a:t>ЭКРАНА</a:t>
            </a:r>
          </a:p>
        </p:txBody>
      </p:sp>
      <p:sp>
        <p:nvSpPr>
          <p:cNvPr id="3" name="Заголовок 7">
            <a:extLst>
              <a:ext uri="{FF2B5EF4-FFF2-40B4-BE49-F238E27FC236}">
                <a16:creationId xmlns="" xmlns:a16="http://schemas.microsoft.com/office/drawing/2014/main" id="{3755A7D4-3832-0D8B-F1C4-3F39009D2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6B7A430-749D-B68E-EC56-F0670A3F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04E10E8-A4E7-CDE3-8A73-8AFDCBB15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014D0E-0A6C-4E67-9E74-E4D52E6FE66E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2180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(Общий) Титул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FF0000"/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6DEBFD-6163-B06F-EF46-78A48860E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8962D65E-3000-8167-E4DC-9F0655AABB85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7138E7FC-EAFE-2F61-E3D0-E4CA25F78D5C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33448DB-152E-FD22-32C2-388CB0CAEAC8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E431F110-256C-9C8B-EE94-9206505C7899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541684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>
          <p15:clr>
            <a:srgbClr val="A4A3A4"/>
          </p15:clr>
        </p15:guide>
        <p15:guide id="2" pos="279">
          <p15:clr>
            <a:srgbClr val="A4A3A4"/>
          </p15:clr>
        </p15:guide>
        <p15:guide id="3" pos="551">
          <p15:clr>
            <a:srgbClr val="A4A3A4"/>
          </p15:clr>
        </p15:guide>
        <p15:guide id="4" pos="1096">
          <p15:clr>
            <a:srgbClr val="A4A3A4"/>
          </p15:clr>
        </p15:guide>
        <p15:guide id="5" pos="1640">
          <p15:clr>
            <a:srgbClr val="A4A3A4"/>
          </p15:clr>
        </p15:guide>
        <p15:guide id="6" pos="2184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>
          <p15:clr>
            <a:srgbClr val="A4A3A4"/>
          </p15:clr>
        </p15:guide>
        <p15:guide id="9" pos="3840">
          <p15:clr>
            <a:srgbClr val="A4A3A4"/>
          </p15:clr>
        </p15:guide>
        <p15:guide id="10" pos="4384">
          <p15:clr>
            <a:srgbClr val="A4A3A4"/>
          </p15:clr>
        </p15:guide>
        <p15:guide id="11" pos="4929">
          <p15:clr>
            <a:srgbClr val="A4A3A4"/>
          </p15:clr>
        </p15:guide>
        <p15:guide id="12" pos="5473">
          <p15:clr>
            <a:srgbClr val="A4A3A4"/>
          </p15:clr>
        </p15:guide>
        <p15:guide id="13" pos="6040">
          <p15:clr>
            <a:srgbClr val="A4A3A4"/>
          </p15:clr>
        </p15:guide>
        <p15:guide id="14" pos="6584">
          <p15:clr>
            <a:srgbClr val="A4A3A4"/>
          </p15:clr>
        </p15:guide>
        <p15:guide id="15" pos="7129">
          <p15:clr>
            <a:srgbClr val="A4A3A4"/>
          </p15:clr>
        </p15:guide>
        <p15:guide id="16" pos="7401">
          <p15:clr>
            <a:srgbClr val="A4A3A4"/>
          </p15:clr>
        </p15:guide>
        <p15:guide id="17" orient="horz" pos="550">
          <p15:clr>
            <a:srgbClr val="A4A3A4"/>
          </p15:clr>
        </p15:guide>
        <p15:guide id="18" orient="horz" pos="3770">
          <p15:clr>
            <a:srgbClr val="A4A3A4"/>
          </p15:clr>
        </p15:guide>
        <p15:guide id="19" orient="horz" pos="4042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61085" y="2603845"/>
            <a:ext cx="5640516" cy="340130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sp>
        <p:nvSpPr>
          <p:cNvPr id="16" name="Заголовок 7">
            <a:extLst>
              <a:ext uri="{FF2B5EF4-FFF2-40B4-BE49-F238E27FC236}">
                <a16:creationId xmlns="" xmlns:a16="http://schemas.microsoft.com/office/drawing/2014/main" id="{DA1B279C-0C95-8D45-6C4F-1C3D7F390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0548AD97-5DF3-A575-5843-8C42C6A8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44" y="2878281"/>
            <a:ext cx="5326614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C0325142-9CF9-AE03-7CA1-D27EC783E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5321262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722701-80CF-3820-07A0-321A411E656A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308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о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2528" y="2428876"/>
            <a:ext cx="4911722" cy="277495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18486461-018C-DC28-6263-FE98A650B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A943B184-9BDF-31EE-E3EC-081E7E3CE46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64344" y="2878281"/>
            <a:ext cx="453741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53011B2A-25A2-C713-64E5-B019B9BB9D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4532860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 ЗАГОЛОВКУ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82567E-6CAD-9C28-0027-CB54B38BC028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43800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ни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94941" y="2393619"/>
            <a:ext cx="4986893" cy="3107071"/>
          </a:xfrm>
          <a:prstGeom prst="roundRect">
            <a:avLst>
              <a:gd name="adj" fmla="val 930"/>
            </a:avLst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СНИМОК ЭКРАНА</a:t>
            </a: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B1741FBE-1A7B-2E70-37F3-994BB6527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C88F3FA4-D370-831B-CFB1-44EA1A9E6FD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64344" y="2878281"/>
            <a:ext cx="4537419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1A63CABE-F599-F3C5-AFDC-0D37CFF1BC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8" y="2223471"/>
            <a:ext cx="4532860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 ЗАГОЛОВКУ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FE0693-57B1-93A0-6095-01CE8E9D160C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4152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10BAF6-41C9-669F-E991-45AF569F2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5" name="Рисунок 3">
            <a:extLst>
              <a:ext uri="{FF2B5EF4-FFF2-40B4-BE49-F238E27FC236}">
                <a16:creationId xmlns="" xmlns:a16="http://schemas.microsoft.com/office/drawing/2014/main" id="{FC745062-B8C3-3AC1-7939-5CF987481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84220" y="2156496"/>
            <a:ext cx="6356830" cy="364139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2400" u="none" kern="1200" spc="100" baseline="0" dirty="0">
                <a:ln cap="sq">
                  <a:noFill/>
                  <a:miter lim="800000"/>
                </a:ln>
                <a:solidFill>
                  <a:schemeClr val="tx1"/>
                </a:solidFill>
                <a:highlight>
                  <a:srgbClr val="E5E5E5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ВСТАВЬТЕ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7" name="Заголовок 7">
            <a:extLst>
              <a:ext uri="{FF2B5EF4-FFF2-40B4-BE49-F238E27FC236}">
                <a16:creationId xmlns="" xmlns:a16="http://schemas.microsoft.com/office/drawing/2014/main" id="{5FE2C845-FF7B-AB21-17C3-4D0109950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07980441-729E-FF23-1FE8-C59F749CFD5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64344" y="2878281"/>
            <a:ext cx="3143115" cy="3538393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2AB8BFF9-6CAE-5807-26EE-680C3EAB1B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838" y="2223471"/>
            <a:ext cx="3139957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1" i="0" spc="1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КОРОТКИЙ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D4E2BB-052B-61A2-3FE9-E1557BE4F746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6888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868177"/>
            <a:ext cx="8732346" cy="5116698"/>
          </a:xfrm>
        </p:spPr>
        <p:txBody>
          <a:bodyPr anchor="ctr">
            <a:normAutofit/>
          </a:bodyPr>
          <a:lstStyle>
            <a:lvl1pPr marL="0" indent="0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None/>
              <a:defRPr sz="7000" b="0" i="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Используйте </a:t>
            </a:r>
            <a:r>
              <a:rPr lang="en-US" dirty="0"/>
              <a:t>Enter </a:t>
            </a:r>
            <a:r>
              <a:rPr lang="ru-RU" dirty="0"/>
              <a:t>для выделения слова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A905702-EA6D-C4D1-FA25-88ADE31D55FE}"/>
              </a:ext>
            </a:extLst>
          </p:cNvPr>
          <p:cNvGrpSpPr/>
          <p:nvPr userDrawn="1"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6" name="Прямоугольник 2">
              <a:extLst>
                <a:ext uri="{FF2B5EF4-FFF2-40B4-BE49-F238E27FC236}">
                  <a16:creationId xmlns="" xmlns:a16="http://schemas.microsoft.com/office/drawing/2014/main" id="{09B901F4-1E4C-DAE6-8553-15F83E4E5D34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Прямоугольник 2">
              <a:extLst>
                <a:ext uri="{FF2B5EF4-FFF2-40B4-BE49-F238E27FC236}">
                  <a16:creationId xmlns="" xmlns:a16="http://schemas.microsoft.com/office/drawing/2014/main" id="{C45BAEC4-C2CB-6084-EDB2-DC9FA7BA95FA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Прямоугольник 2">
              <a:extLst>
                <a:ext uri="{FF2B5EF4-FFF2-40B4-BE49-F238E27FC236}">
                  <a16:creationId xmlns="" xmlns:a16="http://schemas.microsoft.com/office/drawing/2014/main" id="{5129BE5B-040E-F018-D674-4AC61354A81E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Прямоугольник 2">
              <a:extLst>
                <a:ext uri="{FF2B5EF4-FFF2-40B4-BE49-F238E27FC236}">
                  <a16:creationId xmlns="" xmlns:a16="http://schemas.microsoft.com/office/drawing/2014/main" id="{27D5FA13-12DC-EB84-0254-9BF4426324C6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378014-304C-944D-7C4E-326BCB2EF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125EED-94D1-52B9-440B-21F6ED33C568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8344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713ABC52-E1E0-66A1-13A3-A0EB1669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208" y="411782"/>
            <a:ext cx="3164891" cy="1047598"/>
          </a:xfrm>
        </p:spPr>
        <p:txBody>
          <a:bodyPr>
            <a:normAutofit/>
          </a:bodyPr>
          <a:lstStyle>
            <a:lvl1pPr marL="0" indent="0">
              <a:buNone/>
              <a:defRPr sz="11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Рисунок 9">
            <a:extLst>
              <a:ext uri="{FF2B5EF4-FFF2-40B4-BE49-F238E27FC236}">
                <a16:creationId xmlns="" xmlns:a16="http://schemas.microsoft.com/office/drawing/2014/main" id="{1A8DF907-A743-DBF9-2DA9-AA98C3C6C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1741" y="441325"/>
            <a:ext cx="871093" cy="5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4">
            <a:extLst>
              <a:ext uri="{FF2B5EF4-FFF2-40B4-BE49-F238E27FC236}">
                <a16:creationId xmlns="" xmlns:a16="http://schemas.microsoft.com/office/drawing/2014/main" id="{A28D07B5-2A36-CE42-5EAC-C298DCA583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363173"/>
            <a:ext cx="6331759" cy="281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 К ЗАГОЛОВКУ</a:t>
            </a:r>
          </a:p>
        </p:txBody>
      </p:sp>
      <p:sp>
        <p:nvSpPr>
          <p:cNvPr id="11" name="Заголовок 7">
            <a:extLst>
              <a:ext uri="{FF2B5EF4-FFF2-40B4-BE49-F238E27FC236}">
                <a16:creationId xmlns="" xmlns:a16="http://schemas.microsoft.com/office/drawing/2014/main" id="{19A521E3-6372-6A90-D6E8-6AC3BD0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6" y="365126"/>
            <a:ext cx="6331760" cy="1047598"/>
          </a:xfrm>
        </p:spPr>
        <p:txBody>
          <a:bodyPr>
            <a:normAutofit/>
          </a:bodyPr>
          <a:lstStyle>
            <a:lvl1pPr>
              <a:defRPr lang="ru-RU" sz="260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556881-D27D-D566-F1E1-3E108D011266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696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бор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7">
            <a:extLst>
              <a:ext uri="{FF2B5EF4-FFF2-40B4-BE49-F238E27FC236}">
                <a16:creationId xmlns="" xmlns:a16="http://schemas.microsoft.com/office/drawing/2014/main" id="{19A521E3-6372-6A90-D6E8-6AC3BD08D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86731" y="3150321"/>
            <a:ext cx="6096002" cy="436709"/>
          </a:xfrm>
        </p:spPr>
        <p:txBody>
          <a:bodyPr>
            <a:normAutofit/>
          </a:bodyPr>
          <a:lstStyle>
            <a:lvl1pPr algn="r">
              <a:defRPr lang="ru-RU" sz="260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НАБОР ИКОНОК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1175B6-7411-D913-F169-A5253C1B6172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5953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C97775-FD2F-6265-4F61-2B45A067FAE8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ИЗОБРАЖЕНИЯ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11A526D-A299-4107-CD06-BE649F5E11BE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713" y="3387442"/>
            <a:ext cx="659613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829485-7057-A296-5489-4FC388C23ADA}"/>
              </a:ext>
            </a:extLst>
          </p:cNvPr>
          <p:cNvSpPr txBox="1"/>
          <p:nvPr userDrawn="1"/>
        </p:nvSpPr>
        <p:spPr>
          <a:xfrm>
            <a:off x="778459" y="3893994"/>
            <a:ext cx="659613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41975" algn="l"/>
              </a:tabLst>
              <a:defRPr/>
            </a:pPr>
            <a:r>
              <a:rPr lang="ru-RU" sz="1400" b="1" kern="1200" spc="200" dirty="0">
                <a:ln w="12700"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НЕ ИЗ ФОТОБАНКА</a:t>
            </a:r>
            <a:endParaRPr lang="ru-RU" sz="1400" b="1" kern="1200" dirty="0">
              <a:ln w="12700" cap="sq">
                <a:noFill/>
                <a:miter lim="800000"/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работе со сторонними изображениями необходимо убедиться в их соответствии требованиям Руководства бренда работодателя РЖД</a:t>
            </a:r>
            <a:r>
              <a:rPr lang="ru-RU" sz="1000" b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интернет</a:t>
            </a:r>
            <a:r>
              <a:rPr lang="ru-RU" sz="1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ru-RU" sz="1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интранет</a:t>
            </a:r>
            <a:r>
              <a:rPr lang="ru-RU" sz="10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endParaRPr lang="ru-RU" sz="100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Визуальная концепция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i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Элементы фирменного стиля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i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3.1.6 </a:t>
            </a:r>
            <a:r>
              <a:rPr lang="ru-RU" sz="1000" b="1" kern="1200" dirty="0" err="1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Фотостиль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en" sz="1000" b="0" kern="1200" dirty="0">
              <a:ln>
                <a:noFill/>
              </a:ln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BD5F1C-060A-6A25-AD60-A3AF59FC16F5}"/>
              </a:ext>
            </a:extLst>
          </p:cNvPr>
          <p:cNvSpPr txBox="1"/>
          <p:nvPr userDrawn="1"/>
        </p:nvSpPr>
        <p:spPr>
          <a:xfrm>
            <a:off x="778459" y="1465118"/>
            <a:ext cx="66923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200" dirty="0">
                <a:ln w="15875" cap="sq">
                  <a:noFill/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ФОТОБАНК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Используйте </a:t>
            </a:r>
            <a:r>
              <a:rPr lang="ru-RU" sz="140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фотостиль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избегайте рисунков и иллюстраций. Изображения доступны в фотобанке (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интернет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</a:t>
            </a:r>
            <a:r>
              <a:rPr lang="ru-RU" sz="1400" b="0" kern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интранет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бренда работодателя РЖД: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11238" algn="l"/>
              </a:tabLst>
              <a:defRPr/>
            </a:pP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400" b="1" kern="1200" dirty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Исходные файлы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→ «</a:t>
            </a:r>
            <a:r>
              <a:rPr lang="ru-RU" sz="1400" b="1" kern="1200" dirty="0">
                <a:ln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 Фотобанк</a:t>
            </a:r>
            <a:r>
              <a:rPr lang="ru-RU" sz="14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en" sz="140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C22250-DECC-5B2A-F533-554FCF0933B5}"/>
              </a:ext>
            </a:extLst>
          </p:cNvPr>
          <p:cNvSpPr txBox="1"/>
          <p:nvPr userDrawn="1"/>
        </p:nvSpPr>
        <p:spPr>
          <a:xfrm>
            <a:off x="778458" y="5323876"/>
            <a:ext cx="7155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1200" spc="200" dirty="0">
                <a:ln w="12700" cap="sq">
                  <a:noFill/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 ИЗОБРАЖЕНИЙ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Изображения могут замедлять работу </a:t>
            </a:r>
            <a:r>
              <a:rPr lang="en-US" sz="10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ru-RU" sz="10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силу большого веса или ограниченных характеристик ПК. Выделите изображение и оптимизируйте его: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 рисунка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i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    </a:t>
            </a:r>
            <a:r>
              <a:rPr lang="ru-RU" sz="1000" b="1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Сжать рисунки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i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Применить к… выделенным рисункам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b="0" i="0" dirty="0">
                <a:ln>
                  <a:noFill/>
                </a:ln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1000" b="0" kern="1200" dirty="0"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000" b="1" kern="1200" dirty="0">
                <a:ln w="6350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</a:t>
            </a:r>
            <a:r>
              <a:rPr lang="ru-RU" sz="1000" b="0" kern="1200" dirty="0">
                <a:ln>
                  <a:noFill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en" sz="1000" b="0" kern="1200" dirty="0">
              <a:ln>
                <a:noFill/>
              </a:ln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CA6C224-8972-69A8-D464-9451F5A306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93" y="6028435"/>
            <a:ext cx="210796" cy="183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D007BEE-5018-D950-95B6-9748F02ECD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439" y="1297004"/>
            <a:ext cx="2741315" cy="487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2045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9AAE3101-9A5E-E5F6-29D9-82E22A82E807}"/>
              </a:ext>
            </a:extLst>
          </p:cNvPr>
          <p:cNvGrpSpPr/>
          <p:nvPr userDrawn="1"/>
        </p:nvGrpSpPr>
        <p:grpSpPr>
          <a:xfrm>
            <a:off x="874713" y="4646255"/>
            <a:ext cx="3459777" cy="431800"/>
            <a:chOff x="874713" y="4542971"/>
            <a:chExt cx="3459777" cy="43180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744D6079-4EC1-DE5B-81C1-481A2214DE2E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0AB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A4D9855B-78C7-C5F2-5179-04DFE76805BD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8EE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042D315-90C6-D80C-CFE6-DCE9C49D3713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ECF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6" name="Объект 2">
            <a:extLst>
              <a:ext uri="{FF2B5EF4-FFF2-40B4-BE49-F238E27FC236}">
                <a16:creationId xmlns="" xmlns:a16="http://schemas.microsoft.com/office/drawing/2014/main" id="{A4D17CB1-9ACD-4997-2711-C123D4298470}"/>
              </a:ext>
            </a:extLst>
          </p:cNvPr>
          <p:cNvSpPr txBox="1">
            <a:spLocks/>
          </p:cNvSpPr>
          <p:nvPr userDrawn="1"/>
        </p:nvSpPr>
        <p:spPr>
          <a:xfrm>
            <a:off x="768837" y="4149778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ОФИСНЫЕ РАБОТНИКИ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9C3ECFC4-01A4-DAA1-A1ED-20438E3A29DE}"/>
              </a:ext>
            </a:extLst>
          </p:cNvPr>
          <p:cNvGrpSpPr/>
          <p:nvPr userDrawn="1"/>
        </p:nvGrpSpPr>
        <p:grpSpPr>
          <a:xfrm>
            <a:off x="874713" y="1875508"/>
            <a:ext cx="3459777" cy="431800"/>
            <a:chOff x="874713" y="4542971"/>
            <a:chExt cx="3459777" cy="431800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F358D995-6E9B-CAEA-6CB8-6D6DD7EBE620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FF87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564014E5-5795-1EF4-4A79-926B6CCF1DDA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E59B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47335925-E826-E7F5-5292-5BC87F5DB16B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FFD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2" name="Объект 2">
            <a:extLst>
              <a:ext uri="{FF2B5EF4-FFF2-40B4-BE49-F238E27FC236}">
                <a16:creationId xmlns="" xmlns:a16="http://schemas.microsoft.com/office/drawing/2014/main" id="{2A239AAF-780C-2540-1433-47A4B3798950}"/>
              </a:ext>
            </a:extLst>
          </p:cNvPr>
          <p:cNvSpPr txBox="1">
            <a:spLocks/>
          </p:cNvSpPr>
          <p:nvPr userDrawn="1"/>
        </p:nvSpPr>
        <p:spPr>
          <a:xfrm>
            <a:off x="768837" y="1379031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79CB7E4D-4A3F-A5FE-8FE3-B96EB91FFE5B}"/>
              </a:ext>
            </a:extLst>
          </p:cNvPr>
          <p:cNvGrpSpPr/>
          <p:nvPr userDrawn="1"/>
        </p:nvGrpSpPr>
        <p:grpSpPr>
          <a:xfrm>
            <a:off x="5339009" y="4646255"/>
            <a:ext cx="3459777" cy="431800"/>
            <a:chOff x="874713" y="4542971"/>
            <a:chExt cx="3459777" cy="43180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D35F92FA-4EBF-D2E8-C09F-081293E90934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rgbClr val="4B6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3DB939B9-C55E-23DF-D45C-8CFC14AF183D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8A9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F18F18C6-8A74-CE88-8D5B-561CD6E7041C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C7CA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8" name="Объект 2">
            <a:extLst>
              <a:ext uri="{FF2B5EF4-FFF2-40B4-BE49-F238E27FC236}">
                <a16:creationId xmlns="" xmlns:a16="http://schemas.microsoft.com/office/drawing/2014/main" id="{6FE28D85-55BE-F4D6-3001-F9F5E02C33DC}"/>
              </a:ext>
            </a:extLst>
          </p:cNvPr>
          <p:cNvSpPr txBox="1">
            <a:spLocks/>
          </p:cNvSpPr>
          <p:nvPr userDrawn="1"/>
        </p:nvSpPr>
        <p:spPr>
          <a:xfrm>
            <a:off x="5233133" y="4149778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СТУДЕНТЫ И МОЛОДЕЖЬ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2457BB18-E195-6E19-90DD-3904DB737853}"/>
              </a:ext>
            </a:extLst>
          </p:cNvPr>
          <p:cNvGrpSpPr/>
          <p:nvPr userDrawn="1"/>
        </p:nvGrpSpPr>
        <p:grpSpPr>
          <a:xfrm>
            <a:off x="5339009" y="1875508"/>
            <a:ext cx="3459777" cy="431800"/>
            <a:chOff x="874713" y="4542971"/>
            <a:chExt cx="3459777" cy="431800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A44F2D54-BF56-79BF-6C42-8223A93E6F2C}"/>
                </a:ext>
              </a:extLst>
            </p:cNvPr>
            <p:cNvSpPr/>
            <p:nvPr/>
          </p:nvSpPr>
          <p:spPr>
            <a:xfrm>
              <a:off x="874713" y="4542971"/>
              <a:ext cx="1728787" cy="4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01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A9254CAC-6A06-4D7F-C725-D5765D2BE508}"/>
                </a:ext>
              </a:extLst>
            </p:cNvPr>
            <p:cNvSpPr/>
            <p:nvPr/>
          </p:nvSpPr>
          <p:spPr>
            <a:xfrm>
              <a:off x="3036032" y="4542971"/>
              <a:ext cx="431068" cy="431800"/>
            </a:xfrm>
            <a:prstGeom prst="rect">
              <a:avLst/>
            </a:prstGeom>
            <a:solidFill>
              <a:srgbClr val="642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02</a:t>
              </a:r>
              <a:endParaRPr lang="ru-RU" sz="1200" spc="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AFAAD768-16CF-7D68-9FB6-4E4A10D3F4DD}"/>
                </a:ext>
              </a:extLst>
            </p:cNvPr>
            <p:cNvSpPr/>
            <p:nvPr/>
          </p:nvSpPr>
          <p:spPr>
            <a:xfrm>
              <a:off x="3903422" y="4542971"/>
              <a:ext cx="431068" cy="431800"/>
            </a:xfrm>
            <a:prstGeom prst="rect">
              <a:avLst/>
            </a:prstGeom>
            <a:solidFill>
              <a:srgbClr val="FF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spc="15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03</a:t>
              </a:r>
              <a:endParaRPr lang="ru-RU" sz="1200" spc="1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4" name="Объект 2">
            <a:extLst>
              <a:ext uri="{FF2B5EF4-FFF2-40B4-BE49-F238E27FC236}">
                <a16:creationId xmlns="" xmlns:a16="http://schemas.microsoft.com/office/drawing/2014/main" id="{6B8B0E58-3A01-4429-B477-C2B68DE7A535}"/>
              </a:ext>
            </a:extLst>
          </p:cNvPr>
          <p:cNvSpPr txBox="1">
            <a:spLocks/>
          </p:cNvSpPr>
          <p:nvPr userDrawn="1"/>
        </p:nvSpPr>
        <p:spPr>
          <a:xfrm>
            <a:off x="5233133" y="1379031"/>
            <a:ext cx="4031764" cy="39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200" baseline="0">
                <a:solidFill>
                  <a:schemeClr val="tx1"/>
                </a:solidFill>
                <a:latin typeface="RussianRail G Pro Medium" panose="0200050304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SRAILWAY Book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ИТ-СПЕЦИАЛИСТЫ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93A841A-DB23-A362-B496-85DDD1C1D359}"/>
              </a:ext>
            </a:extLst>
          </p:cNvPr>
          <p:cNvSpPr txBox="1"/>
          <p:nvPr userDrawn="1"/>
        </p:nvSpPr>
        <p:spPr>
          <a:xfrm>
            <a:off x="768837" y="312103"/>
            <a:ext cx="6673622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ЦВЕТОВАЯ ПАЛИТРА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0A705C-E75E-0065-34EC-490AA0B7B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92" y="2521197"/>
            <a:ext cx="1814971" cy="1080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229C46-814E-97F0-A489-CE75F6959412}"/>
              </a:ext>
            </a:extLst>
          </p:cNvPr>
          <p:cNvSpPr txBox="1"/>
          <p:nvPr userDrawn="1"/>
        </p:nvSpPr>
        <p:spPr>
          <a:xfrm>
            <a:off x="9601201" y="1379031"/>
            <a:ext cx="22533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Официальные цвета бренда работодателя отмечены цифрой 01. Они доступны</a:t>
            </a:r>
            <a:br>
              <a:rPr lang="ru-RU" sz="11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палитре цвета во вкладке «</a:t>
            </a:r>
            <a:r>
              <a:rPr lang="ru-RU" sz="11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Главная</a:t>
            </a:r>
            <a:r>
              <a:rPr lang="ru-RU" sz="11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4BF8C3-193F-8F1E-26A3-DF9E60812102}"/>
              </a:ext>
            </a:extLst>
          </p:cNvPr>
          <p:cNvSpPr txBox="1"/>
          <p:nvPr userDrawn="1"/>
        </p:nvSpPr>
        <p:spPr>
          <a:xfrm>
            <a:off x="9601201" y="3661826"/>
            <a:ext cx="23341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Цвета 02 и 03 являются вспомогательным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инфографики, графиков</a:t>
            </a:r>
            <a:b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диаграмм и используются исключительно в презентациях.</a:t>
            </a:r>
          </a:p>
        </p:txBody>
      </p:sp>
      <p:graphicFrame>
        <p:nvGraphicFramePr>
          <p:cNvPr id="8" name="Таблица 157">
            <a:extLst>
              <a:ext uri="{FF2B5EF4-FFF2-40B4-BE49-F238E27FC236}">
                <a16:creationId xmlns="" xmlns:a16="http://schemas.microsoft.com/office/drawing/2014/main" id="{EEF23A5B-0DEC-30EE-BB4A-D202ED0A61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039188400"/>
              </p:ext>
            </p:extLst>
          </p:nvPr>
        </p:nvGraphicFramePr>
        <p:xfrm>
          <a:off x="877191" y="5181339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0AB773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8EE047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ECF0D3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224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endParaRPr lang="ru-RU" sz="1100" b="1" spc="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9" name="Таблица 157">
            <a:extLst>
              <a:ext uri="{FF2B5EF4-FFF2-40B4-BE49-F238E27FC236}">
                <a16:creationId xmlns="" xmlns:a16="http://schemas.microsoft.com/office/drawing/2014/main" id="{9FFC08B4-1CCE-82B4-1E69-2CEF9ACB8F1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689609495"/>
              </p:ext>
            </p:extLst>
          </p:nvPr>
        </p:nvGraphicFramePr>
        <p:xfrm>
          <a:off x="877191" y="2410592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FF8710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E59B5E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FFD9B7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229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217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endParaRPr lang="ru-RU" sz="1100" b="1" spc="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10" name="Таблица 157">
            <a:extLst>
              <a:ext uri="{FF2B5EF4-FFF2-40B4-BE49-F238E27FC236}">
                <a16:creationId xmlns="" xmlns:a16="http://schemas.microsoft.com/office/drawing/2014/main" id="{36AF0B96-ECDD-71F0-AA5B-8BE7B60B999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839101398"/>
              </p:ext>
            </p:extLst>
          </p:nvPr>
        </p:nvGraphicFramePr>
        <p:xfrm>
          <a:off x="5350885" y="5181339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4B66CA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8A91A5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C7CAD3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138</a:t>
                      </a: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199</a:t>
                      </a: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endParaRPr lang="ru-RU" sz="1100" b="1" spc="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graphicFrame>
        <p:nvGraphicFramePr>
          <p:cNvPr id="11" name="Таблица 157">
            <a:extLst>
              <a:ext uri="{FF2B5EF4-FFF2-40B4-BE49-F238E27FC236}">
                <a16:creationId xmlns="" xmlns:a16="http://schemas.microsoft.com/office/drawing/2014/main" id="{66464E63-DB6A-DC6B-EA3A-029C93646F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475159765"/>
              </p:ext>
            </p:extLst>
          </p:nvPr>
        </p:nvGraphicFramePr>
        <p:xfrm>
          <a:off x="5350885" y="2410592"/>
          <a:ext cx="3923410" cy="130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01">
                  <a:extLst>
                    <a:ext uri="{9D8B030D-6E8A-4147-A177-3AD203B41FA5}">
                      <a16:colId xmlns="" xmlns:a16="http://schemas.microsoft.com/office/drawing/2014/main" val="3465636121"/>
                    </a:ext>
                  </a:extLst>
                </a:gridCol>
                <a:gridCol w="1719072">
                  <a:extLst>
                    <a:ext uri="{9D8B030D-6E8A-4147-A177-3AD203B41FA5}">
                      <a16:colId xmlns="" xmlns:a16="http://schemas.microsoft.com/office/drawing/2014/main" val="1414734826"/>
                    </a:ext>
                  </a:extLst>
                </a:gridCol>
                <a:gridCol w="877824">
                  <a:extLst>
                    <a:ext uri="{9D8B030D-6E8A-4147-A177-3AD203B41FA5}">
                      <a16:colId xmlns="" xmlns:a16="http://schemas.microsoft.com/office/drawing/2014/main" val="2819683864"/>
                    </a:ext>
                  </a:extLst>
                </a:gridCol>
                <a:gridCol w="896113">
                  <a:extLst>
                    <a:ext uri="{9D8B030D-6E8A-4147-A177-3AD203B41FA5}">
                      <a16:colId xmlns="" xmlns:a16="http://schemas.microsoft.com/office/drawing/2014/main" val="1640652834"/>
                    </a:ext>
                  </a:extLst>
                </a:gridCol>
              </a:tblGrid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#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9B3DC3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6421CD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FFD7FF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803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392358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  <a:endParaRPr lang="ru-RU" sz="11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7360863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3360435"/>
                  </a:ext>
                </a:extLst>
              </a:tr>
              <a:tr h="229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  <a:endParaRPr lang="ru-RU" sz="1100" b="1" spc="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ru-RU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607546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F34271A7-8A5F-D8F5-3ECF-F5B527FCE92A}"/>
              </a:ext>
            </a:extLst>
          </p:cNvPr>
          <p:cNvCxnSpPr>
            <a:cxnSpLocks/>
          </p:cNvCxnSpPr>
          <p:nvPr userDrawn="1"/>
        </p:nvCxnSpPr>
        <p:spPr>
          <a:xfrm>
            <a:off x="9687492" y="4680177"/>
            <a:ext cx="206534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3F71B4-FCC1-CF42-03DB-23CFACB1EE1C}"/>
              </a:ext>
            </a:extLst>
          </p:cNvPr>
          <p:cNvSpPr txBox="1"/>
          <p:nvPr userDrawn="1"/>
        </p:nvSpPr>
        <p:spPr>
          <a:xfrm>
            <a:off x="9601201" y="4836755"/>
            <a:ext cx="23341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RGB</a:t>
            </a:r>
            <a:endParaRPr lang="ru-RU" sz="1200" b="1" i="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Кодировки 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(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красный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b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(зеленый) и 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(синий) указываются в «</a:t>
            </a:r>
            <a:r>
              <a:rPr lang="ru-RU" sz="9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 шрифта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900" b="0" i="0" kern="1200" dirty="0">
                <a:solidFill>
                  <a:srgbClr val="3C3C3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900" b="0" i="0" kern="1200" dirty="0">
                <a:solidFill>
                  <a:srgbClr val="3C3C3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9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Другие цвета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9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Спектр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pPr>
              <a:spcAft>
                <a:spcPts val="600"/>
              </a:spcAft>
            </a:pP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версии 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 года</a:t>
            </a:r>
            <a:b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выше также есть возможность указать шестнадцатеричный код через знак «</a:t>
            </a:r>
            <a:r>
              <a:rPr lang="en-US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ru-RU" sz="9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16555316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к создать 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FE035B-F71E-D87A-A15D-BFB2F420D316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КАК СОЗДАТЬ </a:t>
            </a:r>
            <a:r>
              <a:rPr lang="en-US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</a:t>
            </a:r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3508B5-5D2E-0DA0-25FC-E9291BFC4A0D}"/>
              </a:ext>
            </a:extLst>
          </p:cNvPr>
          <p:cNvSpPr txBox="1"/>
          <p:nvPr userDrawn="1"/>
        </p:nvSpPr>
        <p:spPr>
          <a:xfrm>
            <a:off x="6007295" y="2786832"/>
            <a:ext cx="28554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 вкладке «</a:t>
            </a:r>
            <a:r>
              <a:rPr lang="ru-RU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Дизайн</a:t>
            </a: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выберите узор, границу маркера и центр маркера как показано справа: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D4EB92E-20AF-4EFD-605F-B30613CEA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2806071"/>
            <a:ext cx="2152496" cy="21648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FDFC484-C351-3DEE-4F03-A8A1177BA5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5436966"/>
            <a:ext cx="2152496" cy="10865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8E23E6-D9C6-D8C8-98F6-11952DAC133C}"/>
              </a:ext>
            </a:extLst>
          </p:cNvPr>
          <p:cNvSpPr txBox="1"/>
          <p:nvPr userDrawn="1"/>
        </p:nvSpPr>
        <p:spPr>
          <a:xfrm>
            <a:off x="769527" y="1373884"/>
            <a:ext cx="2855499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НАЗВАНИЕ СТРАНИЦЫ</a:t>
            </a:r>
            <a:endParaRPr lang="en-US" sz="1400" b="1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шрифт</a:t>
            </a:r>
            <a:r>
              <a:rPr lang="en-US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цвет: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Verdana; 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шрифта: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1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1" spc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 текста: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 предложениях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интервал после абзаца: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24D138D-28F6-3E86-073D-307C3E0B3013}"/>
              </a:ext>
            </a:extLst>
          </p:cNvPr>
          <p:cNvSpPr txBox="1"/>
          <p:nvPr userDrawn="1"/>
        </p:nvSpPr>
        <p:spPr>
          <a:xfrm>
            <a:off x="6007295" y="1392738"/>
            <a:ext cx="290151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зайдите на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 </a:t>
            </a:r>
            <a:r>
              <a:rPr lang="en" sz="1200" b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qr-online.ru</a:t>
            </a:r>
            <a:r>
              <a:rPr lang="ru-RU" sz="1200" b="1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1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введите свою ссылку: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F24B915-AAB4-F2A6-5AE4-78A52F6881D1}"/>
              </a:ext>
            </a:extLst>
          </p:cNvPr>
          <p:cNvSpPr txBox="1"/>
          <p:nvPr userDrawn="1"/>
        </p:nvSpPr>
        <p:spPr>
          <a:xfrm>
            <a:off x="769526" y="4359748"/>
            <a:ext cx="37926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САЙТА</a:t>
            </a:r>
            <a:endParaRPr lang="ru-RU" sz="1400" b="1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шрифт</a:t>
            </a:r>
            <a:r>
              <a:rPr lang="en-US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цвет: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Verdana;</a:t>
            </a:r>
            <a:r>
              <a:rPr lang="en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255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шрифта: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1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1" spc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 текста: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ПРОПИСНЫЕ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,5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3E58E983-AC89-DE41-3334-19B8760DBE9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573035"/>
            <a:ext cx="52212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84D6DBF5-1027-578E-A6FB-6530062DFE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203930"/>
            <a:ext cx="522128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F08EF72-79C1-33CB-4035-A0928478DAC5}"/>
              </a:ext>
            </a:extLst>
          </p:cNvPr>
          <p:cNvSpPr txBox="1"/>
          <p:nvPr userDrawn="1"/>
        </p:nvSpPr>
        <p:spPr>
          <a:xfrm>
            <a:off x="6007295" y="5436966"/>
            <a:ext cx="27596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нажмите на «</a:t>
            </a:r>
            <a:r>
              <a:rPr lang="ru-RU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Сохранить</a:t>
            </a: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</a:t>
            </a:r>
            <a:b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чего выберите необходимый формат для скачивания. Например, </a:t>
            </a:r>
            <a:r>
              <a:rPr lang="en-US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PNG</a:t>
            </a: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="" xmlns:a16="http://schemas.microsoft.com/office/drawing/2014/main" id="{2CB3207A-D3F4-E2EB-0004-8BD163E32C6B}"/>
              </a:ext>
            </a:extLst>
          </p:cNvPr>
          <p:cNvGrpSpPr/>
          <p:nvPr userDrawn="1"/>
        </p:nvGrpSpPr>
        <p:grpSpPr>
          <a:xfrm>
            <a:off x="2428568" y="1540411"/>
            <a:ext cx="1096873" cy="1235359"/>
            <a:chOff x="2428568" y="1540411"/>
            <a:chExt cx="1096873" cy="1235359"/>
          </a:xfrm>
        </p:grpSpPr>
        <p:sp>
          <p:nvSpPr>
            <p:cNvPr id="36" name="Закрывающая квадратная скобка 35">
              <a:extLst>
                <a:ext uri="{FF2B5EF4-FFF2-40B4-BE49-F238E27FC236}">
                  <a16:creationId xmlns="" xmlns:a16="http://schemas.microsoft.com/office/drawing/2014/main" id="{FC2B38C2-7761-A74F-CF57-92C1D2F05EC5}"/>
                </a:ext>
              </a:extLst>
            </p:cNvPr>
            <p:cNvSpPr/>
            <p:nvPr userDrawn="1"/>
          </p:nvSpPr>
          <p:spPr>
            <a:xfrm flipH="1">
              <a:off x="3479722" y="2441980"/>
              <a:ext cx="45719" cy="333790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9" name="Группа 108">
              <a:extLst>
                <a:ext uri="{FF2B5EF4-FFF2-40B4-BE49-F238E27FC236}">
                  <a16:creationId xmlns="" xmlns:a16="http://schemas.microsoft.com/office/drawing/2014/main" id="{CE9B67FC-5ECD-FC58-EC42-A6EC32362A81}"/>
                </a:ext>
              </a:extLst>
            </p:cNvPr>
            <p:cNvGrpSpPr/>
            <p:nvPr userDrawn="1"/>
          </p:nvGrpSpPr>
          <p:grpSpPr>
            <a:xfrm>
              <a:off x="2428568" y="1540411"/>
              <a:ext cx="1051154" cy="1068467"/>
              <a:chOff x="2428568" y="1607574"/>
              <a:chExt cx="1051154" cy="1001301"/>
            </a:xfrm>
          </p:grpSpPr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="" xmlns:a16="http://schemas.microsoft.com/office/drawing/2014/main" id="{39480758-7DBA-9FDA-C664-B9948A8B2D7B}"/>
                  </a:ext>
                </a:extLst>
              </p:cNvPr>
              <p:cNvCxnSpPr>
                <a:cxnSpLocks/>
                <a:stCxn id="36" idx="2"/>
              </p:cNvCxnSpPr>
              <p:nvPr userDrawn="1"/>
            </p:nvCxnSpPr>
            <p:spPr>
              <a:xfrm flipH="1">
                <a:off x="3200400" y="2608875"/>
                <a:ext cx="2793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="" xmlns:a16="http://schemas.microsoft.com/office/drawing/2014/main" id="{FBBB24CE-7778-B8F8-7712-F49207D2BB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3200400" y="1607574"/>
                <a:ext cx="0" cy="10013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="" xmlns:a16="http://schemas.microsoft.com/office/drawing/2014/main" id="{D261FDC0-B6AA-5C17-BCA3-F3C57DA7B7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2428568" y="1607574"/>
                <a:ext cx="7718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503CF35D-B535-78E5-2176-E8E510396278}"/>
              </a:ext>
            </a:extLst>
          </p:cNvPr>
          <p:cNvGrpSpPr/>
          <p:nvPr userDrawn="1"/>
        </p:nvGrpSpPr>
        <p:grpSpPr>
          <a:xfrm>
            <a:off x="2841523" y="2820553"/>
            <a:ext cx="683918" cy="1700280"/>
            <a:chOff x="2841523" y="2820553"/>
            <a:chExt cx="683918" cy="1700280"/>
          </a:xfrm>
        </p:grpSpPr>
        <p:sp>
          <p:nvSpPr>
            <p:cNvPr id="37" name="Закрывающая квадратная скобка 36">
              <a:extLst>
                <a:ext uri="{FF2B5EF4-FFF2-40B4-BE49-F238E27FC236}">
                  <a16:creationId xmlns="" xmlns:a16="http://schemas.microsoft.com/office/drawing/2014/main" id="{96ABB7DD-9D83-A79E-E447-186129EF8CD2}"/>
                </a:ext>
              </a:extLst>
            </p:cNvPr>
            <p:cNvSpPr/>
            <p:nvPr userDrawn="1"/>
          </p:nvSpPr>
          <p:spPr>
            <a:xfrm flipH="1">
              <a:off x="3479722" y="2820553"/>
              <a:ext cx="45719" cy="248692"/>
            </a:xfrm>
            <a:prstGeom prst="rightBracket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11" name="Группа 110">
              <a:extLst>
                <a:ext uri="{FF2B5EF4-FFF2-40B4-BE49-F238E27FC236}">
                  <a16:creationId xmlns="" xmlns:a16="http://schemas.microsoft.com/office/drawing/2014/main" id="{43AD3A6C-03A2-AFB2-E3BE-5E07F04BCAC5}"/>
                </a:ext>
              </a:extLst>
            </p:cNvPr>
            <p:cNvGrpSpPr/>
            <p:nvPr userDrawn="1"/>
          </p:nvGrpSpPr>
          <p:grpSpPr>
            <a:xfrm flipV="1">
              <a:off x="2841523" y="2944618"/>
              <a:ext cx="638199" cy="1576215"/>
              <a:chOff x="2841523" y="1640114"/>
              <a:chExt cx="638199" cy="968761"/>
            </a:xfrm>
          </p:grpSpPr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="" xmlns:a16="http://schemas.microsoft.com/office/drawing/2014/main" id="{F4E08F86-271D-270F-B47F-542C3522FC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3200400" y="2608875"/>
                <a:ext cx="27932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="" xmlns:a16="http://schemas.microsoft.com/office/drawing/2014/main" id="{84B92628-355B-0838-9E27-C2BA81243B86}"/>
                  </a:ext>
                </a:extLst>
              </p:cNvPr>
              <p:cNvCxnSpPr/>
              <p:nvPr userDrawn="1"/>
            </p:nvCxnSpPr>
            <p:spPr>
              <a:xfrm flipV="1">
                <a:off x="3200400" y="1640114"/>
                <a:ext cx="0" cy="96876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="" xmlns:a16="http://schemas.microsoft.com/office/drawing/2014/main" id="{5ED62FD6-8888-3D25-C595-447099E722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2841523" y="1640114"/>
                <a:ext cx="358877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16B6B42E-9867-9924-3C47-7AE1E7587828}"/>
              </a:ext>
            </a:extLst>
          </p:cNvPr>
          <p:cNvGrpSpPr/>
          <p:nvPr userDrawn="1"/>
        </p:nvGrpSpPr>
        <p:grpSpPr>
          <a:xfrm>
            <a:off x="5187113" y="1415562"/>
            <a:ext cx="713502" cy="859603"/>
            <a:chOff x="5187113" y="1415562"/>
            <a:chExt cx="713502" cy="859603"/>
          </a:xfrm>
        </p:grpSpPr>
        <p:sp>
          <p:nvSpPr>
            <p:cNvPr id="33" name="Закрывающая квадратная скобка 32">
              <a:extLst>
                <a:ext uri="{FF2B5EF4-FFF2-40B4-BE49-F238E27FC236}">
                  <a16:creationId xmlns="" xmlns:a16="http://schemas.microsoft.com/office/drawing/2014/main" id="{4E1BCFDE-BCC6-F31D-FAA4-2659F75306B3}"/>
                </a:ext>
              </a:extLst>
            </p:cNvPr>
            <p:cNvSpPr/>
            <p:nvPr userDrawn="1"/>
          </p:nvSpPr>
          <p:spPr>
            <a:xfrm>
              <a:off x="5187113" y="1415562"/>
              <a:ext cx="45719" cy="859603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="" xmlns:a16="http://schemas.microsoft.com/office/drawing/2014/main" id="{7E085032-AF13-95FE-2687-BEBE1568293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232832" y="1575132"/>
              <a:ext cx="6677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E909EE9-BEAC-87F8-481D-3ECD470C72E8}"/>
              </a:ext>
            </a:extLst>
          </p:cNvPr>
          <p:cNvGrpSpPr/>
          <p:nvPr userDrawn="1"/>
        </p:nvGrpSpPr>
        <p:grpSpPr>
          <a:xfrm>
            <a:off x="3795929" y="1410038"/>
            <a:ext cx="1546031" cy="1704838"/>
            <a:chOff x="3795929" y="1410038"/>
            <a:chExt cx="1546031" cy="1704838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DBB6FC8C-5A6B-DAF2-2CE4-AD54D17E7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379" y="1410038"/>
              <a:ext cx="865187" cy="865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B7D0C3C-96DC-648A-2797-79BE97CF0585}"/>
                </a:ext>
              </a:extLst>
            </p:cNvPr>
            <p:cNvSpPr txBox="1"/>
            <p:nvPr userDrawn="1"/>
          </p:nvSpPr>
          <p:spPr>
            <a:xfrm>
              <a:off x="3795929" y="2391601"/>
              <a:ext cx="1546031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b="0" i="0" spc="50" baseline="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Карьерный портал РЖД</a:t>
              </a:r>
              <a:endParaRPr lang="en-US" sz="1200" b="0" i="0" spc="5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200" b="0" i="0" spc="150" baseline="0" dirty="0">
                  <a:ln>
                    <a:noFill/>
                  </a:ln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TEAM</a:t>
              </a:r>
              <a:r>
                <a:rPr lang="en-US" sz="1200" b="0" i="0" spc="100" baseline="0" dirty="0">
                  <a:ln>
                    <a:noFill/>
                  </a:ln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.RZD.RU</a:t>
              </a:r>
              <a:endParaRPr lang="ru-RU" sz="1200" b="0" i="0" spc="100" baseline="0" dirty="0">
                <a:ln>
                  <a:noFill/>
                </a:ln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8ACB783-45BF-31E2-4080-73AB877368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92" y="1485875"/>
            <a:ext cx="2152496" cy="825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82577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Рабочие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FF8710"/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6DEBFD-6163-B06F-EF46-78A48860E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C81EB675-2032-3FC2-8461-B62DE10E52EF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3594B65-5F04-CCBA-1C1A-A1BBBE67C2E7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78BA2D45-682F-A0E5-F970-D9F138C15FAC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176907D2-D1CD-240C-B67B-A5E080B4A574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5133163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к оформить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1A065D-211F-2A47-C1D8-F66902483B4C}"/>
              </a:ext>
            </a:extLst>
          </p:cNvPr>
          <p:cNvSpPr txBox="1"/>
          <p:nvPr userDrawn="1"/>
        </p:nvSpPr>
        <p:spPr>
          <a:xfrm>
            <a:off x="-2508718" y="4045875"/>
            <a:ext cx="239444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200" b="1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ВЫДЕЛЕНИЕ</a:t>
            </a:r>
            <a:r>
              <a:rPr lang="en-US" sz="1200" b="1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b="1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ЯЧЕЕК</a:t>
            </a:r>
            <a:endParaRPr lang="ru-RU" sz="1200" b="1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indent="-206375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цвета заливки: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217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217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217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(нейтральный)</a:t>
            </a: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146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163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223</a:t>
            </a:r>
            <a:b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(положительный)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26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255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153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153</a:t>
            </a:r>
            <a:b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(отрицательный)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1ECB75-E8CC-63FC-7991-C8FF8691F0F4}"/>
              </a:ext>
            </a:extLst>
          </p:cNvPr>
          <p:cNvSpPr txBox="1"/>
          <p:nvPr userDrawn="1"/>
        </p:nvSpPr>
        <p:spPr>
          <a:xfrm>
            <a:off x="768837" y="312103"/>
            <a:ext cx="5304657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КАК ОФОРМИТЬ</a:t>
            </a:r>
            <a:b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ТАБЛИЦУ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1809625-CD69-E979-3EA6-3AEAD213EC77}"/>
              </a:ext>
            </a:extLst>
          </p:cNvPr>
          <p:cNvSpPr txBox="1"/>
          <p:nvPr userDrawn="1"/>
        </p:nvSpPr>
        <p:spPr>
          <a:xfrm>
            <a:off x="8437418" y="1945768"/>
            <a:ext cx="3315416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ШАПКА</a:t>
            </a:r>
            <a: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нижняя граница с черным уголочком на левом конце: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толщина линии: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,5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 линии: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(черный)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заливка ячеек: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нет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шрифт: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Полужирный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шрифта: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10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1" spc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 текста: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 ПРОПИСНЫЕ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межзнаковый интервал: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выровнять ячейки: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верхнему краю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ЯЧЕЕК</a:t>
            </a:r>
            <a: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3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внутренние горизонтальные границы между ячейками: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толщина</a:t>
            </a:r>
            <a:r>
              <a:rPr lang="en-US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линии: 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b="0" kern="1200" dirty="0" err="1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 линии: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217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217 </a:t>
            </a:r>
            <a:r>
              <a:rPr lang="en-US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217</a:t>
            </a: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заливка ячеек: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нет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выровнять ячейки: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центру</a:t>
            </a:r>
          </a:p>
          <a:p>
            <a:pPr marL="206375" marR="0" lvl="0" indent="-206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выровнять текст: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левому краю</a:t>
            </a:r>
            <a:endParaRPr lang="en-US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06375" indent="-206375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/>
            </a:pPr>
            <a:r>
              <a:rPr lang="ru-RU" sz="1200" b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поля: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справа, слева – 0 см</a:t>
            </a:r>
          </a:p>
          <a:p>
            <a:pPr marL="719138" indent="0">
              <a:spcBef>
                <a:spcPts val="0"/>
              </a:spcBef>
              <a:buClr>
                <a:schemeClr val="tx2"/>
              </a:buClr>
              <a:buFont typeface="Wingdings" pitchFamily="2" charset="2"/>
              <a:buNone/>
              <a:tabLst/>
            </a:pP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сверху, снизу – 0,15 см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A9E21C54-5E1E-B4EE-93F7-B19DEAB68A04}"/>
              </a:ext>
            </a:extLst>
          </p:cNvPr>
          <p:cNvCxnSpPr>
            <a:cxnSpLocks/>
            <a:stCxn id="42" idx="2"/>
          </p:cNvCxnSpPr>
          <p:nvPr userDrawn="1"/>
        </p:nvCxnSpPr>
        <p:spPr>
          <a:xfrm>
            <a:off x="8119330" y="2099452"/>
            <a:ext cx="27389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Закрывающая квадратная скобка 41">
            <a:extLst>
              <a:ext uri="{FF2B5EF4-FFF2-40B4-BE49-F238E27FC236}">
                <a16:creationId xmlns="" xmlns:a16="http://schemas.microsoft.com/office/drawing/2014/main" id="{7FACDFC5-0FCB-20D4-D44D-1DAFC1775D63}"/>
              </a:ext>
            </a:extLst>
          </p:cNvPr>
          <p:cNvSpPr/>
          <p:nvPr userDrawn="1"/>
        </p:nvSpPr>
        <p:spPr>
          <a:xfrm>
            <a:off x="8073611" y="1781175"/>
            <a:ext cx="45719" cy="636554"/>
          </a:xfrm>
          <a:prstGeom prst="rightBracket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Закрывающая квадратная скобка 45">
            <a:extLst>
              <a:ext uri="{FF2B5EF4-FFF2-40B4-BE49-F238E27FC236}">
                <a16:creationId xmlns="" xmlns:a16="http://schemas.microsoft.com/office/drawing/2014/main" id="{71FB7B1B-EADC-01A4-9425-9EA2E190DD5A}"/>
              </a:ext>
            </a:extLst>
          </p:cNvPr>
          <p:cNvSpPr/>
          <p:nvPr userDrawn="1"/>
        </p:nvSpPr>
        <p:spPr>
          <a:xfrm>
            <a:off x="8073611" y="2498871"/>
            <a:ext cx="45719" cy="3917802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207F11E7-68A9-1B4D-146E-5EB26BDDC955}"/>
              </a:ext>
            </a:extLst>
          </p:cNvPr>
          <p:cNvCxnSpPr>
            <a:cxnSpLocks/>
          </p:cNvCxnSpPr>
          <p:nvPr userDrawn="1"/>
        </p:nvCxnSpPr>
        <p:spPr>
          <a:xfrm>
            <a:off x="8119330" y="4457641"/>
            <a:ext cx="2738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C1D003D-8B0E-39EF-F080-E3A6C0EFA538}"/>
              </a:ext>
            </a:extLst>
          </p:cNvPr>
          <p:cNvGrpSpPr/>
          <p:nvPr userDrawn="1"/>
        </p:nvGrpSpPr>
        <p:grpSpPr>
          <a:xfrm>
            <a:off x="-854110" y="3952874"/>
            <a:ext cx="646618" cy="495300"/>
            <a:chOff x="-40194" y="3949699"/>
            <a:chExt cx="646618" cy="495300"/>
          </a:xfrm>
        </p:grpSpPr>
        <p:sp>
          <p:nvSpPr>
            <p:cNvPr id="3" name="Закрывающая квадратная скобка 2">
              <a:extLst>
                <a:ext uri="{FF2B5EF4-FFF2-40B4-BE49-F238E27FC236}">
                  <a16:creationId xmlns="" xmlns:a16="http://schemas.microsoft.com/office/drawing/2014/main" id="{61D5D909-39D6-03C7-9683-0753F4E3776E}"/>
                </a:ext>
              </a:extLst>
            </p:cNvPr>
            <p:cNvSpPr/>
            <p:nvPr/>
          </p:nvSpPr>
          <p:spPr>
            <a:xfrm rot="10800000">
              <a:off x="557001" y="3949699"/>
              <a:ext cx="49423" cy="495300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20728254-C824-8061-005E-11537969B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0194" y="4197349"/>
              <a:ext cx="5971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B9A3A949-1921-1C49-2628-4D261EED87B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="" xmlns:p14="http://schemas.microsoft.com/office/powerpoint/2010/main" val="1201712027"/>
              </p:ext>
            </p:extLst>
          </p:nvPr>
        </p:nvGraphicFramePr>
        <p:xfrm>
          <a:off x="874714" y="2049814"/>
          <a:ext cx="6950074" cy="4453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5938">
                  <a:extLst>
                    <a:ext uri="{9D8B030D-6E8A-4147-A177-3AD203B41FA5}">
                      <a16:colId xmlns="" xmlns:a16="http://schemas.microsoft.com/office/drawing/2014/main" val="3517299086"/>
                    </a:ext>
                  </a:extLst>
                </a:gridCol>
                <a:gridCol w="1725105">
                  <a:extLst>
                    <a:ext uri="{9D8B030D-6E8A-4147-A177-3AD203B41FA5}">
                      <a16:colId xmlns="" xmlns:a16="http://schemas.microsoft.com/office/drawing/2014/main" val="1459380637"/>
                    </a:ext>
                  </a:extLst>
                </a:gridCol>
                <a:gridCol w="1762812">
                  <a:extLst>
                    <a:ext uri="{9D8B030D-6E8A-4147-A177-3AD203B41FA5}">
                      <a16:colId xmlns="" xmlns:a16="http://schemas.microsoft.com/office/drawing/2014/main" val="1114155938"/>
                    </a:ext>
                  </a:extLst>
                </a:gridCol>
                <a:gridCol w="1716219">
                  <a:extLst>
                    <a:ext uri="{9D8B030D-6E8A-4147-A177-3AD203B41FA5}">
                      <a16:colId xmlns="" xmlns:a16="http://schemas.microsoft.com/office/drawing/2014/main" val="3539664294"/>
                    </a:ext>
                  </a:extLst>
                </a:gridCol>
              </a:tblGrid>
              <a:tr h="456182">
                <a:tc>
                  <a:txBody>
                    <a:bodyPr/>
                    <a:lstStyle/>
                    <a:p>
                      <a:r>
                        <a:rPr lang="ru-RU" sz="10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ТЕЛЕГРАФНЫЙ КОД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ДОРОГА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УПРАВЛЕНИЕ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ДЛИНА В КМ</a:t>
                      </a:r>
                    </a:p>
                  </a:txBody>
                  <a:tcPr marL="0" marR="0" marT="54000" marB="54000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4841039"/>
                  </a:ext>
                </a:extLst>
              </a:tr>
              <a:tr h="585800">
                <a:tc>
                  <a:txBody>
                    <a:bodyPr/>
                    <a:lstStyle/>
                    <a:p>
                      <a:r>
                        <a:rPr lang="ru-RU" sz="14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ОКТ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Октябрьская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Санкт-Петербург</a:t>
                      </a: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10 378</a:t>
                      </a:r>
                      <a:endParaRPr lang="ru-RU" sz="1100" b="1" kern="1200" spc="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553894"/>
                  </a:ext>
                </a:extLst>
              </a:tr>
              <a:tr h="463810">
                <a:tc>
                  <a:txBody>
                    <a:bodyPr/>
                    <a:lstStyle/>
                    <a:p>
                      <a:r>
                        <a:rPr lang="ru-RU" sz="14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КЛНГ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Калининградская 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Калининград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960</a:t>
                      </a:r>
                      <a:endParaRPr lang="ru-RU" sz="1100" b="1" kern="1200" spc="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78246322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МОСК</a:t>
                      </a:r>
                      <a:endParaRPr lang="en-US" sz="1400" b="1" spc="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Московская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Москва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8 984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5944881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Горьковская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Нижний Новгород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12 066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5826101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spc="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</a:t>
                      </a: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Северная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Ярославль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956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1499893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en-US" sz="14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C-</a:t>
                      </a:r>
                      <a:r>
                        <a:rPr lang="ru-RU" sz="14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Северо-Кавказская 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Ростов</a:t>
                      </a: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на-Дону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6 311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2161073"/>
                  </a:ext>
                </a:extLst>
              </a:tr>
              <a:tr h="519490">
                <a:tc>
                  <a:txBody>
                    <a:bodyPr/>
                    <a:lstStyle/>
                    <a:p>
                      <a:r>
                        <a:rPr lang="ru-RU" sz="14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Ю-ВОСТ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Юго-Восточная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Воронеж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4 189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428365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Приволжская</a:t>
                      </a:r>
                      <a:b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железная дорога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Саратов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4 260</a:t>
                      </a:r>
                    </a:p>
                  </a:txBody>
                  <a:tcPr marL="0" marR="0" marT="54000" marB="54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1275319"/>
                  </a:ext>
                </a:extLst>
              </a:tr>
            </a:tbl>
          </a:graphicData>
        </a:graphic>
      </p:graphicFrame>
      <p:sp>
        <p:nvSpPr>
          <p:cNvPr id="12" name="Прямоугольный треугольник 11">
            <a:extLst>
              <a:ext uri="{FF2B5EF4-FFF2-40B4-BE49-F238E27FC236}">
                <a16:creationId xmlns="" xmlns:a16="http://schemas.microsoft.com/office/drawing/2014/main" id="{0710BCA6-08D4-E173-ECD1-07141CDD2EB9}"/>
              </a:ext>
            </a:extLst>
          </p:cNvPr>
          <p:cNvSpPr/>
          <p:nvPr userDrawn="1"/>
        </p:nvSpPr>
        <p:spPr>
          <a:xfrm rot="10800000" flipH="1">
            <a:off x="864080" y="2502792"/>
            <a:ext cx="74613" cy="74613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3813C3-8299-CBBE-6D7F-23C3897B64A9}"/>
              </a:ext>
            </a:extLst>
          </p:cNvPr>
          <p:cNvSpPr/>
          <p:nvPr/>
        </p:nvSpPr>
        <p:spPr>
          <a:xfrm>
            <a:off x="-2173024" y="5411125"/>
            <a:ext cx="204228" cy="204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A711893-172E-AA13-A6BE-BD9CBB507236}"/>
              </a:ext>
            </a:extLst>
          </p:cNvPr>
          <p:cNvSpPr/>
          <p:nvPr/>
        </p:nvSpPr>
        <p:spPr>
          <a:xfrm>
            <a:off x="-2173024" y="5934746"/>
            <a:ext cx="204228" cy="2042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24FC99C-B456-AEF2-3B9B-6BFA2C675C0B}"/>
              </a:ext>
            </a:extLst>
          </p:cNvPr>
          <p:cNvSpPr/>
          <p:nvPr userDrawn="1"/>
        </p:nvSpPr>
        <p:spPr>
          <a:xfrm>
            <a:off x="-2173024" y="4887504"/>
            <a:ext cx="204228" cy="20422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50552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чис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AFE035B-F71E-D87A-A15D-BFB2F420D316}"/>
              </a:ext>
            </a:extLst>
          </p:cNvPr>
          <p:cNvSpPr txBox="1"/>
          <p:nvPr userDrawn="1"/>
        </p:nvSpPr>
        <p:spPr>
          <a:xfrm>
            <a:off x="768836" y="312103"/>
            <a:ext cx="968326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ОФОРМЛЕНИЕ ЧИСЕЛ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F99B6A6-9BC4-48EF-4ABC-26AA9A1020BA}"/>
              </a:ext>
            </a:extLst>
          </p:cNvPr>
          <p:cNvCxnSpPr>
            <a:cxnSpLocks/>
          </p:cNvCxnSpPr>
          <p:nvPr userDrawn="1"/>
        </p:nvCxnSpPr>
        <p:spPr>
          <a:xfrm>
            <a:off x="874624" y="5049166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CD696484-5D2C-F38A-3C72-62462B73B94D}"/>
              </a:ext>
            </a:extLst>
          </p:cNvPr>
          <p:cNvCxnSpPr>
            <a:cxnSpLocks/>
          </p:cNvCxnSpPr>
          <p:nvPr userDrawn="1"/>
        </p:nvCxnSpPr>
        <p:spPr>
          <a:xfrm>
            <a:off x="874624" y="4268530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F1893B0C-7798-9A26-BE8B-97045528A1FF}"/>
              </a:ext>
            </a:extLst>
          </p:cNvPr>
          <p:cNvCxnSpPr>
            <a:cxnSpLocks/>
          </p:cNvCxnSpPr>
          <p:nvPr userDrawn="1"/>
        </p:nvCxnSpPr>
        <p:spPr>
          <a:xfrm>
            <a:off x="874624" y="465884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16806133-027D-B9E2-1B9B-2675A21C46DF}"/>
              </a:ext>
            </a:extLst>
          </p:cNvPr>
          <p:cNvCxnSpPr>
            <a:cxnSpLocks/>
          </p:cNvCxnSpPr>
          <p:nvPr userDrawn="1"/>
        </p:nvCxnSpPr>
        <p:spPr>
          <a:xfrm>
            <a:off x="874624" y="3677923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11EE1C25-F7D6-6A10-1948-80CDD746BACB}"/>
              </a:ext>
            </a:extLst>
          </p:cNvPr>
          <p:cNvCxnSpPr>
            <a:cxnSpLocks/>
          </p:cNvCxnSpPr>
          <p:nvPr userDrawn="1"/>
        </p:nvCxnSpPr>
        <p:spPr>
          <a:xfrm>
            <a:off x="874624" y="2897288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766E36E7-14A2-6286-9F62-9E4CAB783A14}"/>
              </a:ext>
            </a:extLst>
          </p:cNvPr>
          <p:cNvCxnSpPr>
            <a:cxnSpLocks/>
          </p:cNvCxnSpPr>
          <p:nvPr userDrawn="1"/>
        </p:nvCxnSpPr>
        <p:spPr>
          <a:xfrm>
            <a:off x="874624" y="3287605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A468449B-30B9-7339-3E87-8D63DDEBD658}"/>
              </a:ext>
            </a:extLst>
          </p:cNvPr>
          <p:cNvCxnSpPr>
            <a:cxnSpLocks/>
          </p:cNvCxnSpPr>
          <p:nvPr userDrawn="1"/>
        </p:nvCxnSpPr>
        <p:spPr>
          <a:xfrm>
            <a:off x="890491" y="642886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FD8D1D83-665F-2B0D-83AE-9E53383D29B2}"/>
              </a:ext>
            </a:extLst>
          </p:cNvPr>
          <p:cNvCxnSpPr>
            <a:cxnSpLocks/>
          </p:cNvCxnSpPr>
          <p:nvPr userDrawn="1"/>
        </p:nvCxnSpPr>
        <p:spPr>
          <a:xfrm>
            <a:off x="890491" y="5648232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19DEDDA7-572B-9BF5-F25E-C0BDEF2764F0}"/>
              </a:ext>
            </a:extLst>
          </p:cNvPr>
          <p:cNvCxnSpPr>
            <a:cxnSpLocks/>
          </p:cNvCxnSpPr>
          <p:nvPr userDrawn="1"/>
        </p:nvCxnSpPr>
        <p:spPr>
          <a:xfrm>
            <a:off x="890491" y="6044603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8FFF0F98-D2FD-47B4-540B-89A35D022CAF}"/>
              </a:ext>
            </a:extLst>
          </p:cNvPr>
          <p:cNvCxnSpPr>
            <a:cxnSpLocks/>
          </p:cNvCxnSpPr>
          <p:nvPr userDrawn="1"/>
        </p:nvCxnSpPr>
        <p:spPr>
          <a:xfrm>
            <a:off x="874624" y="2319902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9E9492CF-F4CC-38EB-4757-7653A144B393}"/>
              </a:ext>
            </a:extLst>
          </p:cNvPr>
          <p:cNvCxnSpPr>
            <a:cxnSpLocks/>
          </p:cNvCxnSpPr>
          <p:nvPr userDrawn="1"/>
        </p:nvCxnSpPr>
        <p:spPr>
          <a:xfrm>
            <a:off x="874624" y="1539267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1F67DD1A-1433-60A1-A559-2D71D422E6F5}"/>
              </a:ext>
            </a:extLst>
          </p:cNvPr>
          <p:cNvCxnSpPr>
            <a:cxnSpLocks/>
          </p:cNvCxnSpPr>
          <p:nvPr userDrawn="1"/>
        </p:nvCxnSpPr>
        <p:spPr>
          <a:xfrm>
            <a:off x="874624" y="1929584"/>
            <a:ext cx="857037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089121F-47B5-5C67-358B-B5E252807194}"/>
              </a:ext>
            </a:extLst>
          </p:cNvPr>
          <p:cNvSpPr txBox="1"/>
          <p:nvPr userDrawn="1"/>
        </p:nvSpPr>
        <p:spPr>
          <a:xfrm>
            <a:off x="9858824" y="1330304"/>
            <a:ext cx="189401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Цифры и знаки</a:t>
            </a:r>
            <a:b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оформления числовых данных.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применяются</a:t>
            </a:r>
            <a:b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таблицах.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Перекрасить цифры можно в «</a:t>
            </a:r>
            <a:r>
              <a:rPr lang="ru-RU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Формате рисунка</a:t>
            </a: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далее «</a:t>
            </a:r>
            <a:r>
              <a:rPr lang="ru-RU" sz="12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</a:t>
            </a:r>
            <a:r>
              <a:rPr lang="ru-RU" sz="120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AA51D8D4-6346-A3A9-B663-732141D54357}"/>
              </a:ext>
            </a:extLst>
          </p:cNvPr>
          <p:cNvSpPr txBox="1"/>
          <p:nvPr userDrawn="1"/>
        </p:nvSpPr>
        <p:spPr>
          <a:xfrm>
            <a:off x="9858824" y="5042931"/>
            <a:ext cx="1894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Тысячи отбиваются пробелом </a:t>
            </a:r>
            <a:r>
              <a:rPr lang="ru-RU" sz="1000" b="1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</a:t>
            </a: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Например, 1 миллион будет записан так:</a:t>
            </a:r>
            <a:b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1 000 000</a:t>
            </a: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Цифры и знаки отбиваются половиной пробела </a:t>
            </a:r>
            <a:r>
              <a:rPr lang="ru-RU" sz="1000" b="1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0,5а</a:t>
            </a:r>
            <a:r>
              <a:rPr lang="ru-RU" sz="10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26390010-EC14-EFE9-A529-586CF09162A5}"/>
              </a:ext>
            </a:extLst>
          </p:cNvPr>
          <p:cNvGrpSpPr/>
          <p:nvPr userDrawn="1"/>
        </p:nvGrpSpPr>
        <p:grpSpPr>
          <a:xfrm>
            <a:off x="9975746" y="3770180"/>
            <a:ext cx="543159" cy="1128219"/>
            <a:chOff x="9975746" y="4490775"/>
            <a:chExt cx="543159" cy="1128219"/>
          </a:xfrm>
        </p:grpSpPr>
        <p:grpSp>
          <p:nvGrpSpPr>
            <p:cNvPr id="98" name="Группа 97">
              <a:extLst>
                <a:ext uri="{FF2B5EF4-FFF2-40B4-BE49-F238E27FC236}">
                  <a16:creationId xmlns="" xmlns:a16="http://schemas.microsoft.com/office/drawing/2014/main" id="{70F99AF8-F68D-EC4E-5C48-D42FA172B303}"/>
                </a:ext>
              </a:extLst>
            </p:cNvPr>
            <p:cNvGrpSpPr/>
            <p:nvPr/>
          </p:nvGrpSpPr>
          <p:grpSpPr>
            <a:xfrm>
              <a:off x="9975746" y="4838368"/>
              <a:ext cx="543159" cy="780626"/>
              <a:chOff x="3665801" y="1547220"/>
              <a:chExt cx="543159" cy="780626"/>
            </a:xfrm>
          </p:grpSpPr>
          <p:sp>
            <p:nvSpPr>
              <p:cNvPr id="102" name="Прямоугольник 101">
                <a:extLst>
                  <a:ext uri="{FF2B5EF4-FFF2-40B4-BE49-F238E27FC236}">
                    <a16:creationId xmlns="" xmlns:a16="http://schemas.microsoft.com/office/drawing/2014/main" id="{57617B1B-7183-970D-D1F7-9C3AA291D2FB}"/>
                  </a:ext>
                </a:extLst>
              </p:cNvPr>
              <p:cNvSpPr/>
              <p:nvPr/>
            </p:nvSpPr>
            <p:spPr>
              <a:xfrm>
                <a:off x="3665801" y="1547220"/>
                <a:ext cx="543159" cy="78062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="" xmlns:a16="http://schemas.microsoft.com/office/drawing/2014/main" id="{D6EB55CC-778A-D245-A3FD-566ECD603F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="" xmlns:a16="http://schemas.microsoft.com/office/drawing/2014/main" id="{7FB1A548-B587-424A-8887-D280D1D06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>
              <a:extLst>
                <a:ext uri="{FF2B5EF4-FFF2-40B4-BE49-F238E27FC236}">
                  <a16:creationId xmlns="" xmlns:a16="http://schemas.microsoft.com/office/drawing/2014/main" id="{AD95F84D-F173-2696-BF60-F39240AA4712}"/>
                </a:ext>
              </a:extLst>
            </p:cNvPr>
            <p:cNvGrpSpPr/>
            <p:nvPr/>
          </p:nvGrpSpPr>
          <p:grpSpPr>
            <a:xfrm>
              <a:off x="9975746" y="4490775"/>
              <a:ext cx="543159" cy="276999"/>
              <a:chOff x="9975746" y="4490775"/>
              <a:chExt cx="543159" cy="276999"/>
            </a:xfrm>
          </p:grpSpPr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="" xmlns:a16="http://schemas.microsoft.com/office/drawing/2014/main" id="{E70EBE21-B30D-CB8E-8E60-956E3A0EC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5746" y="4753672"/>
                <a:ext cx="5431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9A5672BB-1D60-C1A6-C0CA-1B4CCC78749A}"/>
                  </a:ext>
                </a:extLst>
              </p:cNvPr>
              <p:cNvSpPr txBox="1"/>
              <p:nvPr/>
            </p:nvSpPr>
            <p:spPr>
              <a:xfrm>
                <a:off x="10112512" y="4490775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</a:t>
                </a:r>
              </a:p>
            </p:txBody>
          </p:sp>
        </p:grpSp>
      </p:grp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3526D9C1-D04A-8A97-DA6A-DF7E95B437BE}"/>
              </a:ext>
            </a:extLst>
          </p:cNvPr>
          <p:cNvGrpSpPr/>
          <p:nvPr userDrawn="1"/>
        </p:nvGrpSpPr>
        <p:grpSpPr>
          <a:xfrm>
            <a:off x="10751353" y="3770180"/>
            <a:ext cx="529312" cy="1128219"/>
            <a:chOff x="10647867" y="2653961"/>
            <a:chExt cx="529312" cy="1128219"/>
          </a:xfrm>
        </p:grpSpPr>
        <p:grpSp>
          <p:nvGrpSpPr>
            <p:cNvPr id="106" name="Группа 105">
              <a:extLst>
                <a:ext uri="{FF2B5EF4-FFF2-40B4-BE49-F238E27FC236}">
                  <a16:creationId xmlns="" xmlns:a16="http://schemas.microsoft.com/office/drawing/2014/main" id="{B544AFFB-EF67-82A6-0A97-90D562172554}"/>
                </a:ext>
              </a:extLst>
            </p:cNvPr>
            <p:cNvGrpSpPr/>
            <p:nvPr/>
          </p:nvGrpSpPr>
          <p:grpSpPr>
            <a:xfrm>
              <a:off x="10765099" y="3001554"/>
              <a:ext cx="269627" cy="780626"/>
              <a:chOff x="3665801" y="1547220"/>
              <a:chExt cx="543159" cy="780626"/>
            </a:xfrm>
          </p:grpSpPr>
          <p:sp>
            <p:nvSpPr>
              <p:cNvPr id="109" name="Прямоугольник 108">
                <a:extLst>
                  <a:ext uri="{FF2B5EF4-FFF2-40B4-BE49-F238E27FC236}">
                    <a16:creationId xmlns="" xmlns:a16="http://schemas.microsoft.com/office/drawing/2014/main" id="{AF7C3560-60F8-99BF-DBAE-B1AFC8D90BB0}"/>
                  </a:ext>
                </a:extLst>
              </p:cNvPr>
              <p:cNvSpPr/>
              <p:nvPr/>
            </p:nvSpPr>
            <p:spPr>
              <a:xfrm>
                <a:off x="3665801" y="1547220"/>
                <a:ext cx="543159" cy="78062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="" xmlns:a16="http://schemas.microsoft.com/office/drawing/2014/main" id="{AB0CABD6-AF0C-EEE9-EE64-7A699D6519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="" xmlns:a16="http://schemas.microsoft.com/office/drawing/2014/main" id="{E95D8CB3-43F9-39BD-81EC-3D7174444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801" y="1547220"/>
                <a:ext cx="543159" cy="7806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единительная линия 106">
              <a:extLst>
                <a:ext uri="{FF2B5EF4-FFF2-40B4-BE49-F238E27FC236}">
                  <a16:creationId xmlns="" xmlns:a16="http://schemas.microsoft.com/office/drawing/2014/main" id="{8D556E90-4056-D3BF-F380-059F4B8FB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5099" y="2916858"/>
              <a:ext cx="2696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6377DD86-B4DD-238C-0BBA-26654B92068A}"/>
                </a:ext>
              </a:extLst>
            </p:cNvPr>
            <p:cNvSpPr txBox="1"/>
            <p:nvPr/>
          </p:nvSpPr>
          <p:spPr>
            <a:xfrm>
              <a:off x="10647867" y="2653961"/>
              <a:ext cx="5293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r>
                <a:rPr lang="en-US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,5</a:t>
              </a: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</a:t>
              </a:r>
            </a:p>
          </p:txBody>
        </p:sp>
      </p:grp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E2055507-5583-2701-ED89-7AE111147E8A}"/>
              </a:ext>
            </a:extLst>
          </p:cNvPr>
          <p:cNvCxnSpPr>
            <a:cxnSpLocks/>
          </p:cNvCxnSpPr>
          <p:nvPr userDrawn="1"/>
        </p:nvCxnSpPr>
        <p:spPr>
          <a:xfrm>
            <a:off x="9965113" y="3504349"/>
            <a:ext cx="178772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A46D6B46-339D-12E4-F280-02DE5A68667D}"/>
              </a:ext>
            </a:extLst>
          </p:cNvPr>
          <p:cNvCxnSpPr>
            <a:cxnSpLocks/>
          </p:cNvCxnSpPr>
          <p:nvPr userDrawn="1"/>
        </p:nvCxnSpPr>
        <p:spPr>
          <a:xfrm flipH="1">
            <a:off x="9569962" y="3101093"/>
            <a:ext cx="330175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6945570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93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т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1ECB75-E8CC-63FC-7991-C8FF8691F0F4}"/>
              </a:ext>
            </a:extLst>
          </p:cNvPr>
          <p:cNvSpPr txBox="1"/>
          <p:nvPr userDrawn="1"/>
        </p:nvSpPr>
        <p:spPr>
          <a:xfrm>
            <a:off x="768837" y="312103"/>
            <a:ext cx="2985113" cy="730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ДЕТАЛИ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F80DFCB4-FE89-465F-5CBB-DB74D51E2B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89750" y="4704347"/>
            <a:ext cx="0" cy="1134221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C08E90-1131-B0C4-03EA-84317E547B04}"/>
              </a:ext>
            </a:extLst>
          </p:cNvPr>
          <p:cNvSpPr txBox="1"/>
          <p:nvPr userDrawn="1"/>
        </p:nvSpPr>
        <p:spPr>
          <a:xfrm>
            <a:off x="9107905" y="4643558"/>
            <a:ext cx="239839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НОМЕР СЛАЙДА</a:t>
            </a:r>
            <a: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необходимо пронумеровать слайды, скопируйте номер на этом (</a:t>
            </a:r>
            <a:r>
              <a:rPr lang="en-US" sz="12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CTRL+C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вставьте</a:t>
            </a:r>
            <a:b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другие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CTRL+V</a:t>
            </a: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sz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200" b="0" kern="1200" dirty="0"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B2AE2E6-EFA3-C294-81FE-F2058D9FCB31}"/>
              </a:ext>
            </a:extLst>
          </p:cNvPr>
          <p:cNvSpPr txBox="1"/>
          <p:nvPr userDrawn="1"/>
        </p:nvSpPr>
        <p:spPr>
          <a:xfrm>
            <a:off x="768837" y="1530090"/>
            <a:ext cx="380316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400"/>
              </a:spcBef>
              <a:spcAft>
                <a:spcPts val="600"/>
              </a:spcAft>
            </a:pPr>
            <a:r>
              <a:rPr lang="ru-RU" sz="1400" b="1" spc="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ИКОНКИ ПРИЛОЖЕНИЙ</a:t>
            </a:r>
            <a: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400" b="0" kern="1200" spc="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0" kern="1200" dirty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используйте только цветные либо только черно-белые иконки на одном слайде</a:t>
            </a:r>
          </a:p>
        </p:txBody>
      </p:sp>
    </p:spTree>
    <p:extLst>
      <p:ext uri="{BB962C8B-B14F-4D97-AF65-F5344CB8AC3E}">
        <p14:creationId xmlns="" xmlns:p14="http://schemas.microsoft.com/office/powerpoint/2010/main" val="31011129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озможност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7A2748-BFAE-4A7D-85BF-3035851C1FEC}"/>
              </a:ext>
            </a:extLst>
          </p:cNvPr>
          <p:cNvSpPr txBox="1"/>
          <p:nvPr userDrawn="1"/>
        </p:nvSpPr>
        <p:spPr>
          <a:xfrm>
            <a:off x="9730740" y="6261702"/>
            <a:ext cx="944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54A469B-8E6C-468C-BA23-20DE9E586CB9}" type="slidenum">
              <a:rPr lang="en-US" sz="1200" smtClean="0"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‹#›</a:t>
            </a:fld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Офис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0AB773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8AF0DA2-1FEA-CAFE-10B3-B4190F521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92582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ИТ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9B3DC3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8AF0DA2-1FEA-CAFE-10B3-B4190F521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80534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Студенты)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9569C36-FEFF-A131-A5F2-1825AF07B96D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rgbClr val="4B66CA"/>
          </a:solidFill>
        </p:grpSpPr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9D257D26-21C6-F487-3230-AC2E6D8E56E9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FD22B20D-F0B5-29A0-92DB-58696EE5A65F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44C1E0F4-A4C9-5345-7544-C7FA0E3E7A14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Прямоугольник 2">
              <a:extLst>
                <a:ext uri="{FF2B5EF4-FFF2-40B4-BE49-F238E27FC236}">
                  <a16:creationId xmlns="" xmlns:a16="http://schemas.microsoft.com/office/drawing/2014/main" id="{56641D1E-7BDE-C789-03DE-B8F91B092963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Прямоугольник 2">
              <a:extLst>
                <a:ext uri="{FF2B5EF4-FFF2-40B4-BE49-F238E27FC236}">
                  <a16:creationId xmlns="" xmlns:a16="http://schemas.microsoft.com/office/drawing/2014/main" id="{3271C203-A6DD-B001-2B39-0672A0C0D4E5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A318726A-8E74-B200-1476-C13B597125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826FC6F6-2BD3-9733-0A66-E7DF60D2BE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8AF0DA2-1FEA-CAFE-10B3-B4190F521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68A18165-BE72-4FD5-2A71-FB67735FE4B6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75E487D-94AB-3DD8-7C09-8CF638685866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22D7316-D76A-A49F-E25C-1EB74CE33676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F8BF6AD-6CDE-7187-C73C-DF00F78528B3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374149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7" orient="horz" pos="550" userDrawn="1">
          <p15:clr>
            <a:srgbClr val="A4A3A4"/>
          </p15:clr>
        </p15:guide>
        <p15:guide id="18" orient="horz" pos="3770" userDrawn="1">
          <p15:clr>
            <a:srgbClr val="A4A3A4"/>
          </p15:clr>
        </p15:guide>
        <p15:guide id="19" orient="horz" pos="404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(Общий) Титул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52A3713-1DE2-F5A8-0F79-EFDCF3DC72A8}"/>
              </a:ext>
            </a:extLst>
          </p:cNvPr>
          <p:cNvGrpSpPr/>
          <p:nvPr userDrawn="1"/>
        </p:nvGrpSpPr>
        <p:grpSpPr>
          <a:xfrm>
            <a:off x="0" y="1376362"/>
            <a:ext cx="12479070" cy="3672171"/>
            <a:chOff x="28575" y="1376362"/>
            <a:chExt cx="12479070" cy="3672171"/>
          </a:xfrm>
          <a:solidFill>
            <a:schemeClr val="bg1">
              <a:lumMod val="85000"/>
            </a:schemeClr>
          </a:solidFill>
        </p:grpSpPr>
        <p:sp>
          <p:nvSpPr>
            <p:cNvPr id="11" name="Прямоугольник 2">
              <a:extLst>
                <a:ext uri="{FF2B5EF4-FFF2-40B4-BE49-F238E27FC236}">
                  <a16:creationId xmlns="" xmlns:a16="http://schemas.microsoft.com/office/drawing/2014/main" id="{C8F80AAA-8A74-5FAF-C2B1-6723DDA245FD}"/>
                </a:ext>
              </a:extLst>
            </p:cNvPr>
            <p:cNvSpPr/>
            <p:nvPr userDrawn="1"/>
          </p:nvSpPr>
          <p:spPr>
            <a:xfrm>
              <a:off x="28575" y="1376363"/>
              <a:ext cx="10149541" cy="367217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9541" h="3672170">
                  <a:moveTo>
                    <a:pt x="0" y="0"/>
                  </a:moveTo>
                  <a:lnTo>
                    <a:pt x="10149541" y="3175"/>
                  </a:lnTo>
                  <a:lnTo>
                    <a:pt x="7395135" y="3667501"/>
                  </a:lnTo>
                  <a:lnTo>
                    <a:pt x="0" y="3672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Прямоугольник 2">
              <a:extLst>
                <a:ext uri="{FF2B5EF4-FFF2-40B4-BE49-F238E27FC236}">
                  <a16:creationId xmlns="" xmlns:a16="http://schemas.microsoft.com/office/drawing/2014/main" id="{F2C24A5E-96AF-AD22-B446-B08F2D5FD9AB}"/>
                </a:ext>
              </a:extLst>
            </p:cNvPr>
            <p:cNvSpPr/>
            <p:nvPr userDrawn="1"/>
          </p:nvSpPr>
          <p:spPr>
            <a:xfrm>
              <a:off x="9588944" y="1377427"/>
              <a:ext cx="1299451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2">
              <a:extLst>
                <a:ext uri="{FF2B5EF4-FFF2-40B4-BE49-F238E27FC236}">
                  <a16:creationId xmlns="" xmlns:a16="http://schemas.microsoft.com/office/drawing/2014/main" id="{E5BB677D-8680-DDC8-96D4-94CF8DC9FAC1}"/>
                </a:ext>
              </a:extLst>
            </p:cNvPr>
            <p:cNvSpPr/>
            <p:nvPr userDrawn="1"/>
          </p:nvSpPr>
          <p:spPr>
            <a:xfrm>
              <a:off x="10287445" y="1377427"/>
              <a:ext cx="123277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Прямоугольник 2">
              <a:extLst>
                <a:ext uri="{FF2B5EF4-FFF2-40B4-BE49-F238E27FC236}">
                  <a16:creationId xmlns="" xmlns:a16="http://schemas.microsoft.com/office/drawing/2014/main" id="{944E8809-ABAF-574E-41B8-29348CF8A110}"/>
                </a:ext>
              </a:extLst>
            </p:cNvPr>
            <p:cNvSpPr/>
            <p:nvPr userDrawn="1"/>
          </p:nvSpPr>
          <p:spPr>
            <a:xfrm>
              <a:off x="10906570" y="1377427"/>
              <a:ext cx="1175626" cy="12263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8090" h="3659521">
                  <a:moveTo>
                    <a:pt x="2747535" y="6299"/>
                  </a:moveTo>
                  <a:lnTo>
                    <a:pt x="3508090" y="0"/>
                  </a:lnTo>
                  <a:lnTo>
                    <a:pt x="782106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Прямоугольник 2">
              <a:extLst>
                <a:ext uri="{FF2B5EF4-FFF2-40B4-BE49-F238E27FC236}">
                  <a16:creationId xmlns="" xmlns:a16="http://schemas.microsoft.com/office/drawing/2014/main" id="{A77A7A27-FC04-AB82-5B7B-877BE650A89E}"/>
                </a:ext>
              </a:extLst>
            </p:cNvPr>
            <p:cNvSpPr/>
            <p:nvPr userDrawn="1"/>
          </p:nvSpPr>
          <p:spPr>
            <a:xfrm>
              <a:off x="11500294" y="1376362"/>
              <a:ext cx="1007351" cy="122587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0A1C9D-1393-2829-F295-F35E4F037A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818288"/>
            <a:ext cx="7813675" cy="2785241"/>
          </a:xfrm>
        </p:spPr>
        <p:txBody>
          <a:bodyPr anchor="t">
            <a:normAutofit/>
          </a:bodyPr>
          <a:lstStyle>
            <a:lvl1pPr algn="l">
              <a:defRPr sz="480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/ ЗАГОЛОВОК ЗАГЛАВНЫМИ</a:t>
            </a:r>
            <a:br>
              <a:rPr lang="ru-RU" dirty="0"/>
            </a:br>
            <a:r>
              <a:rPr lang="ru-RU" dirty="0"/>
              <a:t>БУКВАМИ МАКСИМУМ</a:t>
            </a:r>
            <a:br>
              <a:rPr lang="ru-RU" dirty="0"/>
            </a:br>
            <a:r>
              <a:rPr lang="ru-RU" dirty="0"/>
              <a:t>4 СТРОКИ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3BDE24-C031-D378-717E-89E36F6ED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5277997"/>
            <a:ext cx="7813675" cy="706878"/>
          </a:xfrm>
        </p:spPr>
        <p:txBody>
          <a:bodyPr/>
          <a:lstStyle>
            <a:lvl1pPr marL="0" indent="0" algn="l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D6DEBFD-6163-B06F-EF46-78A48860E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613" y="5461864"/>
            <a:ext cx="2403475" cy="52301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4593924-474A-9CFF-F598-7D5FD09A7A31}"/>
              </a:ext>
            </a:extLst>
          </p:cNvPr>
          <p:cNvGrpSpPr/>
          <p:nvPr userDrawn="1"/>
        </p:nvGrpSpPr>
        <p:grpSpPr>
          <a:xfrm>
            <a:off x="874713" y="551990"/>
            <a:ext cx="45719" cy="272382"/>
            <a:chOff x="1046163" y="441325"/>
            <a:chExt cx="45719" cy="272382"/>
          </a:xfrm>
          <a:solidFill>
            <a:schemeClr val="tx1"/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2018AA13-0D0A-A35E-1B83-75236E8B0913}"/>
                </a:ext>
              </a:extLst>
            </p:cNvPr>
            <p:cNvSpPr/>
            <p:nvPr userDrawn="1"/>
          </p:nvSpPr>
          <p:spPr>
            <a:xfrm>
              <a:off x="1046163" y="441325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A84C5542-7707-E0A0-C9E7-AC2E02A90DED}"/>
                </a:ext>
              </a:extLst>
            </p:cNvPr>
            <p:cNvSpPr/>
            <p:nvPr userDrawn="1"/>
          </p:nvSpPr>
          <p:spPr>
            <a:xfrm>
              <a:off x="1046163" y="554657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4A90653-EAE3-8C92-17F9-C4AFF9F86599}"/>
                </a:ext>
              </a:extLst>
            </p:cNvPr>
            <p:cNvSpPr/>
            <p:nvPr userDrawn="1"/>
          </p:nvSpPr>
          <p:spPr>
            <a:xfrm>
              <a:off x="1046163" y="667988"/>
              <a:ext cx="45719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299890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>
          <p15:clr>
            <a:srgbClr val="A4A3A4"/>
          </p15:clr>
        </p15:guide>
        <p15:guide id="2" pos="279">
          <p15:clr>
            <a:srgbClr val="A4A3A4"/>
          </p15:clr>
        </p15:guide>
        <p15:guide id="3" pos="551">
          <p15:clr>
            <a:srgbClr val="A4A3A4"/>
          </p15:clr>
        </p15:guide>
        <p15:guide id="4" pos="1096">
          <p15:clr>
            <a:srgbClr val="A4A3A4"/>
          </p15:clr>
        </p15:guide>
        <p15:guide id="5" pos="1640">
          <p15:clr>
            <a:srgbClr val="A4A3A4"/>
          </p15:clr>
        </p15:guide>
        <p15:guide id="6" pos="2184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>
          <p15:clr>
            <a:srgbClr val="A4A3A4"/>
          </p15:clr>
        </p15:guide>
        <p15:guide id="9" pos="3840">
          <p15:clr>
            <a:srgbClr val="A4A3A4"/>
          </p15:clr>
        </p15:guide>
        <p15:guide id="10" pos="4384">
          <p15:clr>
            <a:srgbClr val="A4A3A4"/>
          </p15:clr>
        </p15:guide>
        <p15:guide id="11" pos="4929">
          <p15:clr>
            <a:srgbClr val="A4A3A4"/>
          </p15:clr>
        </p15:guide>
        <p15:guide id="12" pos="5473">
          <p15:clr>
            <a:srgbClr val="A4A3A4"/>
          </p15:clr>
        </p15:guide>
        <p15:guide id="13" pos="6040">
          <p15:clr>
            <a:srgbClr val="A4A3A4"/>
          </p15:clr>
        </p15:guide>
        <p15:guide id="14" pos="6584">
          <p15:clr>
            <a:srgbClr val="A4A3A4"/>
          </p15:clr>
        </p15:guide>
        <p15:guide id="15" pos="7129">
          <p15:clr>
            <a:srgbClr val="A4A3A4"/>
          </p15:clr>
        </p15:guide>
        <p15:guide id="16" pos="7401">
          <p15:clr>
            <a:srgbClr val="A4A3A4"/>
          </p15:clr>
        </p15:guide>
        <p15:guide id="17" orient="horz" pos="550">
          <p15:clr>
            <a:srgbClr val="A4A3A4"/>
          </p15:clr>
        </p15:guide>
        <p15:guide id="18" orient="horz" pos="3770">
          <p15:clr>
            <a:srgbClr val="A4A3A4"/>
          </p15:clr>
        </p15:guide>
        <p15:guide id="19" orient="horz" pos="4042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478241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7C95A8-98BA-A0AA-0D0A-556CD40E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6" y="2413001"/>
            <a:ext cx="10548451" cy="3571874"/>
          </a:xfrm>
        </p:spPr>
        <p:txBody>
          <a:bodyPr>
            <a:normAutofit/>
          </a:bodyPr>
          <a:lstStyle>
            <a:lvl1pPr marL="0" indent="0">
              <a:buNone/>
              <a:defRPr sz="1400" b="0" i="0" spc="0" baseline="0"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latin typeface="FSRAILWAY Book" panose="020B0503040504020204" pitchFamily="34" charset="0"/>
              </a:defRPr>
            </a:lvl2pPr>
            <a:lvl3pPr>
              <a:defRPr b="0" i="0">
                <a:latin typeface="FSRAILWAY Book" panose="020B0503040504020204" pitchFamily="34" charset="0"/>
              </a:defRPr>
            </a:lvl3pPr>
            <a:lvl4pPr>
              <a:defRPr b="0" i="0">
                <a:latin typeface="FSRAILWAY Book" panose="020B0503040504020204" pitchFamily="34" charset="0"/>
              </a:defRPr>
            </a:lvl4pPr>
            <a:lvl5pPr>
              <a:defRPr b="0" i="0">
                <a:latin typeface="FSRAILWAY Book" panose="020B0503040504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A905702-EA6D-C4D1-FA25-88ADE31D55FE}"/>
              </a:ext>
            </a:extLst>
          </p:cNvPr>
          <p:cNvGrpSpPr/>
          <p:nvPr userDrawn="1"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chemeClr val="bg1">
              <a:lumMod val="85000"/>
            </a:schemeClr>
          </a:solidFill>
        </p:grpSpPr>
        <p:sp>
          <p:nvSpPr>
            <p:cNvPr id="16" name="Прямоугольник 2">
              <a:extLst>
                <a:ext uri="{FF2B5EF4-FFF2-40B4-BE49-F238E27FC236}">
                  <a16:creationId xmlns="" xmlns:a16="http://schemas.microsoft.com/office/drawing/2014/main" id="{09B901F4-1E4C-DAE6-8553-15F83E4E5D34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2">
              <a:extLst>
                <a:ext uri="{FF2B5EF4-FFF2-40B4-BE49-F238E27FC236}">
                  <a16:creationId xmlns="" xmlns:a16="http://schemas.microsoft.com/office/drawing/2014/main" id="{C45BAEC4-C2CB-6084-EDB2-DC9FA7BA95FA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2">
              <a:extLst>
                <a:ext uri="{FF2B5EF4-FFF2-40B4-BE49-F238E27FC236}">
                  <a16:creationId xmlns="" xmlns:a16="http://schemas.microsoft.com/office/drawing/2014/main" id="{5129BE5B-040E-F018-D674-4AC61354A81E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2">
              <a:extLst>
                <a:ext uri="{FF2B5EF4-FFF2-40B4-BE49-F238E27FC236}">
                  <a16:creationId xmlns="" xmlns:a16="http://schemas.microsoft.com/office/drawing/2014/main" id="{27D5FA13-12DC-EB84-0254-9BF4426324C6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Текст 4">
            <a:extLst>
              <a:ext uri="{FF2B5EF4-FFF2-40B4-BE49-F238E27FC236}">
                <a16:creationId xmlns="" xmlns:a16="http://schemas.microsoft.com/office/drawing/2014/main" id="{450EED4A-789C-6887-9DDB-43DB7656F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837" y="1675515"/>
            <a:ext cx="10548451" cy="5325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b="0" i="0" spc="100" baseline="0">
                <a:ln cap="sq">
                  <a:solidFill>
                    <a:schemeClr val="tx1"/>
                  </a:solidFill>
                  <a:miter lim="800000"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КОРОТКОЕ ДОПОЛНЕНИЕ</a:t>
            </a:r>
            <a:r>
              <a:rPr lang="en-US" dirty="0"/>
              <a:t> </a:t>
            </a:r>
            <a:r>
              <a:rPr lang="ru-RU" dirty="0"/>
              <a:t>К ЗАГОЛОВКУ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1A5A5D-4188-B060-B182-734973774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837" y="365125"/>
            <a:ext cx="7919551" cy="1325563"/>
          </a:xfrm>
        </p:spPr>
        <p:txBody>
          <a:bodyPr anchor="t">
            <a:normAutofit/>
          </a:bodyPr>
          <a:lstStyle>
            <a:lvl1pPr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/ </a:t>
            </a:r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ЗАГЛАВНЫЕ</a:t>
            </a:r>
            <a:br>
              <a:rPr lang="ru-RU" dirty="0"/>
            </a:br>
            <a:r>
              <a:rPr lang="ru-RU" dirty="0"/>
              <a:t>БУКВЫ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4053E4-7187-28E6-175A-1F51FC9B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359" y="445892"/>
            <a:ext cx="2403475" cy="523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0F742A-DAFE-3D4D-8EB7-9635C1DE52F7}"/>
              </a:ext>
            </a:extLst>
          </p:cNvPr>
          <p:cNvSpPr txBox="1"/>
          <p:nvPr userDrawn="1"/>
        </p:nvSpPr>
        <p:spPr>
          <a:xfrm>
            <a:off x="11382935" y="6527374"/>
            <a:ext cx="49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A108527-CBD8-B740-9ACE-3CC216988FBA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67973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pos="1096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2184" userDrawn="1">
          <p15:clr>
            <a:srgbClr val="A4A3A4"/>
          </p15:clr>
        </p15:guide>
        <p15:guide id="7" pos="2729" userDrawn="1">
          <p15:clr>
            <a:srgbClr val="A4A3A4"/>
          </p15:clr>
        </p15:guide>
        <p15:guide id="8" pos="3296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384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473" userDrawn="1">
          <p15:clr>
            <a:srgbClr val="A4A3A4"/>
          </p15:clr>
        </p15:guide>
        <p15:guide id="13" pos="6040" userDrawn="1">
          <p15:clr>
            <a:srgbClr val="A4A3A4"/>
          </p15:clr>
        </p15:guide>
        <p15:guide id="14" pos="6584" userDrawn="1">
          <p15:clr>
            <a:srgbClr val="A4A3A4"/>
          </p15:clr>
        </p15:guide>
        <p15:guide id="15" pos="7129" userDrawn="1">
          <p15:clr>
            <a:srgbClr val="A4A3A4"/>
          </p15:clr>
        </p15:guide>
        <p15:guide id="16" pos="7401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orient="horz" pos="404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C0258-FAA2-CFD4-2B9C-37E86F2B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04FCB0C-E3F1-FC05-27F2-EE1EAE4DC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076948-1A24-1C59-45D3-8A0AC28EE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4BE734-0612-009A-8CFA-8ED94B0BE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E9BD17-1D64-4536-069B-E44E1632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A894-2D46-F64A-8351-414ADCB564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5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1" r:id="rId3"/>
    <p:sldLayoutId id="2147483664" r:id="rId4"/>
    <p:sldLayoutId id="2147483665" r:id="rId5"/>
    <p:sldLayoutId id="2147483666" r:id="rId6"/>
    <p:sldLayoutId id="2147483660" r:id="rId7"/>
    <p:sldLayoutId id="2147483688" r:id="rId8"/>
    <p:sldLayoutId id="2147483650" r:id="rId9"/>
    <p:sldLayoutId id="2147483700" r:id="rId10"/>
    <p:sldLayoutId id="2147483684" r:id="rId11"/>
    <p:sldLayoutId id="2147483683" r:id="rId12"/>
    <p:sldLayoutId id="2147483687" r:id="rId13"/>
    <p:sldLayoutId id="2147483667" r:id="rId14"/>
    <p:sldLayoutId id="2147483668" r:id="rId15"/>
    <p:sldLayoutId id="2147483696" r:id="rId16"/>
    <p:sldLayoutId id="2147483682" r:id="rId17"/>
    <p:sldLayoutId id="2147483693" r:id="rId18"/>
    <p:sldLayoutId id="2147483690" r:id="rId19"/>
    <p:sldLayoutId id="2147483691" r:id="rId20"/>
    <p:sldLayoutId id="2147483695" r:id="rId21"/>
    <p:sldLayoutId id="2147483694" r:id="rId22"/>
    <p:sldLayoutId id="2147483692" r:id="rId23"/>
    <p:sldLayoutId id="2147483675" r:id="rId24"/>
    <p:sldLayoutId id="2147483672" r:id="rId25"/>
    <p:sldLayoutId id="2147483689" r:id="rId26"/>
    <p:sldLayoutId id="2147483697" r:id="rId27"/>
    <p:sldLayoutId id="2147483670" r:id="rId28"/>
    <p:sldLayoutId id="2147483679" r:id="rId29"/>
    <p:sldLayoutId id="2147483674" r:id="rId30"/>
    <p:sldLayoutId id="2147483686" r:id="rId31"/>
    <p:sldLayoutId id="2147483681" r:id="rId32"/>
    <p:sldLayoutId id="214748369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2.jpeg"/><Relationship Id="rId3" Type="http://schemas.openxmlformats.org/officeDocument/2006/relationships/image" Target="../media/image43.png"/><Relationship Id="rId7" Type="http://schemas.microsoft.com/office/2007/relationships/hdphoto" Target="../media/hdphoto3.wdp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6.png"/><Relationship Id="rId9" Type="http://schemas.microsoft.com/office/2007/relationships/hdphoto" Target="../media/hdphoto4.wdp"/><Relationship Id="rId1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tif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487D29-1C23-90D7-8797-56570548D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64" y="1558121"/>
            <a:ext cx="8414330" cy="2785241"/>
          </a:xfrm>
        </p:spPr>
        <p:txBody>
          <a:bodyPr>
            <a:noAutofit/>
          </a:bodyPr>
          <a:lstStyle/>
          <a:p>
            <a:r>
              <a:rPr lang="ru-RU" sz="6000" spc="120" dirty="0" smtClean="0"/>
              <a:t>Обучение по охране труда работников </a:t>
            </a:r>
            <a:br>
              <a:rPr lang="ru-RU" sz="6000" spc="120" dirty="0" smtClean="0"/>
            </a:br>
            <a:r>
              <a:rPr lang="ru-RU" sz="6000" spc="120" dirty="0" smtClean="0"/>
              <a:t>ОАО «РЖД»</a:t>
            </a:r>
            <a:r>
              <a:rPr kumimoji="1" lang="en-US" sz="6000" b="1" dirty="0" smtClean="0">
                <a:solidFill>
                  <a:srgbClr val="FFFFFF"/>
                </a:solidFill>
              </a:rPr>
              <a:t/>
            </a:r>
            <a:br>
              <a:rPr kumimoji="1" lang="en-US" sz="6000" b="1" dirty="0" smtClean="0">
                <a:solidFill>
                  <a:srgbClr val="FFFFFF"/>
                </a:solidFill>
              </a:rPr>
            </a:br>
            <a:endParaRPr lang="ru-RU" sz="6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50ECE1-E220-39CA-93B7-D21D05CE5E85}"/>
              </a:ext>
            </a:extLst>
          </p:cNvPr>
          <p:cNvSpPr txBox="1"/>
          <p:nvPr/>
        </p:nvSpPr>
        <p:spPr>
          <a:xfrm>
            <a:off x="461440" y="5506599"/>
            <a:ext cx="6554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5875" cap="sq">
                  <a:solidFill>
                    <a:srgbClr val="FFFFFF"/>
                  </a:solidFill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Владивосток</a:t>
            </a:r>
            <a:r>
              <a:rPr kumimoji="0" lang="ru-RU" sz="2800" b="1" i="0" u="none" strike="noStrike" kern="1200" cap="none" spc="0" normalizeH="0" baseline="0" noProof="0" dirty="0" smtClean="0">
                <a:ln w="15875" cap="sq">
                  <a:solidFill>
                    <a:srgbClr val="FFFFFF"/>
                  </a:solidFill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kumimoji="0" lang="ru-RU" sz="2800" b="1" i="0" u="none" strike="noStrike" kern="1200" cap="none" spc="0" normalizeH="0" baseline="0" noProof="0" dirty="0" smtClean="0">
                <a:ln w="15875" cap="sq">
                  <a:solidFill>
                    <a:srgbClr val="FFFFFF"/>
                  </a:solidFill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июля 2024 г.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3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91654"/>
            <a:ext cx="7919551" cy="1070574"/>
          </a:xfrm>
        </p:spPr>
        <p:txBody>
          <a:bodyPr>
            <a:noAutofit/>
          </a:bodyPr>
          <a:lstStyle/>
          <a:p>
            <a:r>
              <a:rPr lang="ru-RU" sz="3700" dirty="0" smtClean="0"/>
              <a:t>/ </a:t>
            </a:r>
            <a:r>
              <a:rPr lang="ru-RU" altLang="ru-RU" sz="3700" cap="all" dirty="0" smtClean="0">
                <a:solidFill>
                  <a:srgbClr val="404040"/>
                </a:solidFill>
                <a:sym typeface="GillSans-Normal"/>
              </a:rPr>
              <a:t>Дополнительные элементы обучения</a:t>
            </a:r>
            <a:endParaRPr lang="ru-RU" sz="3700" dirty="0"/>
          </a:p>
        </p:txBody>
      </p:sp>
      <p:sp>
        <p:nvSpPr>
          <p:cNvPr id="8" name="Нашивка 7"/>
          <p:cNvSpPr/>
          <p:nvPr/>
        </p:nvSpPr>
        <p:spPr>
          <a:xfrm rot="5400000">
            <a:off x="7942884" y="1764088"/>
            <a:ext cx="566161" cy="3156785"/>
          </a:xfrm>
          <a:prstGeom prst="chevron">
            <a:avLst>
              <a:gd name="adj" fmla="val 51509"/>
            </a:avLst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rot="5400000">
            <a:off x="8006740" y="-2125233"/>
            <a:ext cx="439950" cy="7168551"/>
          </a:xfrm>
          <a:prstGeom prst="homePlate">
            <a:avLst>
              <a:gd name="adj" fmla="val 28947"/>
            </a:avLst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30295" y="2006898"/>
            <a:ext cx="3174523" cy="992039"/>
          </a:xfrm>
          <a:prstGeom prst="roundRect">
            <a:avLst/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и проверка знания требований </a:t>
            </a:r>
          </a:p>
          <a:p>
            <a:pPr lvl="0"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охраны труда </a:t>
            </a:r>
          </a:p>
          <a:p>
            <a:pPr lvl="0" algn="ctr"/>
            <a:r>
              <a:rPr lang="ru-RU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работодателя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04685" y="2015526"/>
            <a:ext cx="3194650" cy="971909"/>
          </a:xfrm>
          <a:prstGeom prst="roundRect">
            <a:avLst/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и проверка знания требований</a:t>
            </a:r>
          </a:p>
          <a:p>
            <a:pPr lvl="0"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охраны труда </a:t>
            </a:r>
          </a:p>
          <a:p>
            <a:pPr lvl="0" algn="ctr"/>
            <a:r>
              <a:rPr lang="ru-RU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обучающей организации</a:t>
            </a:r>
          </a:p>
        </p:txBody>
      </p:sp>
      <p:sp>
        <p:nvSpPr>
          <p:cNvPr id="12" name="Прямоугольный треугольник 11"/>
          <p:cNvSpPr/>
          <p:nvPr/>
        </p:nvSpPr>
        <p:spPr>
          <a:xfrm rot="18865170">
            <a:off x="5901889" y="1471979"/>
            <a:ext cx="388188" cy="405443"/>
          </a:xfrm>
          <a:prstGeom prst="rtTriangle">
            <a:avLst/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8868605">
            <a:off x="10186360" y="1467672"/>
            <a:ext cx="388188" cy="405443"/>
          </a:xfrm>
          <a:prstGeom prst="rtTriangle">
            <a:avLst/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58755" y="3698784"/>
            <a:ext cx="5796950" cy="508977"/>
          </a:xfrm>
          <a:prstGeom prst="ellipse">
            <a:avLst/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Первичный инструктаж по охране труда на рабочем месте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 rot="5400000">
            <a:off x="10005694" y="4020759"/>
            <a:ext cx="858768" cy="3217652"/>
          </a:xfrm>
          <a:prstGeom prst="rightArrowCallout">
            <a:avLst>
              <a:gd name="adj1" fmla="val 20083"/>
              <a:gd name="adj2" fmla="val 26640"/>
              <a:gd name="adj3" fmla="val 11886"/>
              <a:gd name="adj4" fmla="val 78278"/>
            </a:avLst>
          </a:prstGeom>
          <a:solidFill>
            <a:srgbClr val="FFFF00"/>
          </a:solidFill>
          <a:ln>
            <a:solidFill>
              <a:srgbClr val="193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Нашивка 4">
            <a:extLst>
              <a:ext uri="{FF2B5EF4-FFF2-40B4-BE49-F238E27FC236}">
                <a16:creationId xmlns:a16="http://schemas.microsoft.com/office/drawing/2014/main" xmlns="" id="{40CF58DE-5595-4344-AC32-51C914128800}"/>
              </a:ext>
            </a:extLst>
          </p:cNvPr>
          <p:cNvSpPr/>
          <p:nvPr/>
        </p:nvSpPr>
        <p:spPr>
          <a:xfrm>
            <a:off x="8947012" y="5105220"/>
            <a:ext cx="2967487" cy="79363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5" tIns="12002" rIns="12002" bIns="1200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Проверка навыков безопасного</a:t>
            </a:r>
            <a:br>
              <a:rPr lang="ru-RU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выполнения работ</a:t>
            </a:r>
            <a:endParaRPr lang="ru-RU" sz="1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495791" y="6011085"/>
            <a:ext cx="7565366" cy="636456"/>
          </a:xfrm>
          <a:prstGeom prst="horizontalScroll">
            <a:avLst/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Допуск к самостоятельной работе</a:t>
            </a:r>
          </a:p>
        </p:txBody>
      </p:sp>
      <p:sp>
        <p:nvSpPr>
          <p:cNvPr id="19" name="Прямоугольный треугольник 18"/>
          <p:cNvSpPr/>
          <p:nvPr/>
        </p:nvSpPr>
        <p:spPr>
          <a:xfrm rot="18807474">
            <a:off x="8038364" y="4058395"/>
            <a:ext cx="388188" cy="405443"/>
          </a:xfrm>
          <a:prstGeom prst="rtTriangle">
            <a:avLst/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>
          <a:xfrm>
            <a:off x="4668318" y="4587729"/>
            <a:ext cx="7203057" cy="327804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4B66CA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000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Стажировка на рабочем месте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0241342" y="4950033"/>
            <a:ext cx="321335" cy="224288"/>
          </a:xfrm>
          <a:prstGeom prst="downArrow">
            <a:avLst>
              <a:gd name="adj1" fmla="val 50000"/>
              <a:gd name="adj2" fmla="val 35542"/>
            </a:avLst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5812757" y="4972877"/>
            <a:ext cx="484632" cy="1081177"/>
          </a:xfrm>
          <a:prstGeom prst="downArrow">
            <a:avLst/>
          </a:prstGeom>
          <a:solidFill>
            <a:srgbClr val="B2C1DB"/>
          </a:solidFill>
          <a:ln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/>
          <p:nvPr/>
        </p:nvPicPr>
        <p:blipFill>
          <a:blip r:embed="rId3" cstate="print"/>
          <a:srcRect l="26937" t="15396" r="27205" b="5645"/>
          <a:stretch>
            <a:fillRect/>
          </a:stretch>
        </p:blipFill>
        <p:spPr bwMode="auto">
          <a:xfrm>
            <a:off x="11258" y="1217999"/>
            <a:ext cx="4343939" cy="53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1EAC457-E8B8-138B-147A-6E05DD61346C}"/>
              </a:ext>
            </a:extLst>
          </p:cNvPr>
          <p:cNvCxnSpPr>
            <a:cxnSpLocks/>
          </p:cNvCxnSpPr>
          <p:nvPr/>
        </p:nvCxnSpPr>
        <p:spPr>
          <a:xfrm>
            <a:off x="4422895" y="1199580"/>
            <a:ext cx="1" cy="5486401"/>
          </a:xfrm>
          <a:prstGeom prst="line">
            <a:avLst/>
          </a:prstGeom>
          <a:ln w="34925" cmpd="sng">
            <a:solidFill>
              <a:srgbClr val="2051A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Нашивка 4">
            <a:extLst>
              <a:ext uri="{FF2B5EF4-FFF2-40B4-BE49-F238E27FC236}">
                <a16:creationId xmlns:a16="http://schemas.microsoft.com/office/drawing/2014/main" xmlns="" id="{40CF58DE-5595-4344-AC32-51C914128800}"/>
              </a:ext>
            </a:extLst>
          </p:cNvPr>
          <p:cNvSpPr/>
          <p:nvPr/>
        </p:nvSpPr>
        <p:spPr>
          <a:xfrm>
            <a:off x="5893127" y="1167700"/>
            <a:ext cx="4658259" cy="4514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5" tIns="12002" rIns="12002" bIns="12002" numCol="1" spcCol="1270" anchor="ctr" anchorCtr="0">
            <a:noAutofit/>
          </a:bodyPr>
          <a:lstStyle/>
          <a:p>
            <a:pPr lvl="0"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Вводный инструктаж по охране труда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8218644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ДОПОЛНИТЕЛЬНОЕ ОБУЧЕНИЕ ПО ОХРАНЕ ТРУДА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1607938"/>
            <a:ext cx="12192000" cy="4852564"/>
            <a:chOff x="0" y="2163585"/>
            <a:chExt cx="12192000" cy="4852564"/>
          </a:xfrm>
        </p:grpSpPr>
        <p:pic>
          <p:nvPicPr>
            <p:cNvPr id="7" name="Рисунок 2">
              <a:extLst>
                <a:ext uri="{FF2B5EF4-FFF2-40B4-BE49-F238E27FC236}">
                  <a16:creationId xmlns:a16="http://schemas.microsoft.com/office/drawing/2014/main" xmlns="" id="{B3EEE640-AC23-4726-B16F-8631709B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8000" y="5982744"/>
              <a:ext cx="1843809" cy="102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21">
              <a:extLst>
                <a:ext uri="{FF2B5EF4-FFF2-40B4-BE49-F238E27FC236}">
                  <a16:creationId xmlns:a16="http://schemas.microsoft.com/office/drawing/2014/main" xmlns="" id="{672CCBC8-6859-4E40-8C2D-8BD631DC0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0504" y="5974497"/>
              <a:ext cx="1435948" cy="103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Изображение 8">
              <a:extLst>
                <a:ext uri="{FF2B5EF4-FFF2-40B4-BE49-F238E27FC236}">
                  <a16:creationId xmlns:a16="http://schemas.microsoft.com/office/drawing/2014/main" xmlns="" id="{13B19D5D-A756-4623-AD62-3FE438692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18987" y="5974497"/>
              <a:ext cx="1650661" cy="103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7">
              <a:extLst>
                <a:ext uri="{FF2B5EF4-FFF2-40B4-BE49-F238E27FC236}">
                  <a16:creationId xmlns:a16="http://schemas.microsoft.com/office/drawing/2014/main" xmlns="" id="{D31F8C83-4B6F-433F-8AC2-95C36B8C4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53358" y="5982744"/>
              <a:ext cx="2159596" cy="102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7">
              <a:extLst>
                <a:ext uri="{FF2B5EF4-FFF2-40B4-BE49-F238E27FC236}">
                  <a16:creationId xmlns:a16="http://schemas.microsoft.com/office/drawing/2014/main" xmlns="" id="{35383C8E-73C6-42FC-968D-9E42260A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0107" y="5982744"/>
              <a:ext cx="1480754" cy="103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14">
              <a:extLst>
                <a:ext uri="{FF2B5EF4-FFF2-40B4-BE49-F238E27FC236}">
                  <a16:creationId xmlns:a16="http://schemas.microsoft.com/office/drawing/2014/main" xmlns="" id="{47BF5940-A45A-4D5E-9AAA-31B04DCBB22A}"/>
                </a:ext>
              </a:extLst>
            </p:cNvPr>
            <p:cNvGrpSpPr/>
            <p:nvPr/>
          </p:nvGrpSpPr>
          <p:grpSpPr>
            <a:xfrm>
              <a:off x="1027326" y="2887841"/>
              <a:ext cx="253205" cy="335597"/>
              <a:chOff x="6807724" y="1712685"/>
              <a:chExt cx="327259" cy="433748"/>
            </a:xfrm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41B70594-7838-4733-A84B-BB42B9CAE9CC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55" name="Title 2">
                <a:extLst>
                  <a:ext uri="{FF2B5EF4-FFF2-40B4-BE49-F238E27FC236}">
                    <a16:creationId xmlns:a16="http://schemas.microsoft.com/office/drawing/2014/main" xmlns="" id="{D80B86E6-2ACA-4E2F-A0B8-8A69A09B0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ru-RU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1</a:t>
                </a:r>
              </a:p>
            </p:txBody>
          </p:sp>
        </p:grp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22450F26-5476-47BD-8418-BF54DFBA8029}"/>
                </a:ext>
              </a:extLst>
            </p:cNvPr>
            <p:cNvSpPr txBox="1">
              <a:spLocks/>
            </p:cNvSpPr>
            <p:nvPr/>
          </p:nvSpPr>
          <p:spPr>
            <a:xfrm>
              <a:off x="1298741" y="2878814"/>
              <a:ext cx="1604364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Законодательство по охране </a:t>
              </a:r>
              <a:r>
                <a:rPr lang="en-US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труда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4FA3975A-80A0-46FB-8AA4-A6968B1BC1E9}"/>
                </a:ext>
              </a:extLst>
            </p:cNvPr>
            <p:cNvSpPr/>
            <p:nvPr/>
          </p:nvSpPr>
          <p:spPr>
            <a:xfrm>
              <a:off x="0" y="5239897"/>
              <a:ext cx="12192000" cy="542092"/>
            </a:xfrm>
            <a:prstGeom prst="rect">
              <a:avLst/>
            </a:prstGeom>
            <a:solidFill>
              <a:srgbClr val="465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20E562E-7168-4809-A1BC-2CB7680560C9}"/>
                </a:ext>
              </a:extLst>
            </p:cNvPr>
            <p:cNvSpPr/>
            <p:nvPr/>
          </p:nvSpPr>
          <p:spPr>
            <a:xfrm>
              <a:off x="0" y="2163585"/>
              <a:ext cx="12192000" cy="42805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xmlns="" id="{B7D47FD9-8C85-4383-87C0-394F380BB009}"/>
                </a:ext>
              </a:extLst>
            </p:cNvPr>
            <p:cNvSpPr txBox="1">
              <a:spLocks/>
            </p:cNvSpPr>
            <p:nvPr/>
          </p:nvSpPr>
          <p:spPr>
            <a:xfrm>
              <a:off x="895478" y="2231135"/>
              <a:ext cx="4754243" cy="293593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ТИПОВОЙ ВИРТУАЛЬНЫЙ КЛАСС</a:t>
              </a:r>
            </a:p>
          </p:txBody>
        </p:sp>
        <p:grpSp>
          <p:nvGrpSpPr>
            <p:cNvPr id="18" name="Группа 44">
              <a:extLst>
                <a:ext uri="{FF2B5EF4-FFF2-40B4-BE49-F238E27FC236}">
                  <a16:creationId xmlns:a16="http://schemas.microsoft.com/office/drawing/2014/main" xmlns="" id="{37FFE12D-2D4A-4BCF-955D-FAEFC6768957}"/>
                </a:ext>
              </a:extLst>
            </p:cNvPr>
            <p:cNvGrpSpPr/>
            <p:nvPr/>
          </p:nvGrpSpPr>
          <p:grpSpPr>
            <a:xfrm>
              <a:off x="3481508" y="2854074"/>
              <a:ext cx="253205" cy="335597"/>
              <a:chOff x="6807724" y="1712685"/>
              <a:chExt cx="327259" cy="433748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C7422A46-A58F-4252-A4CE-79F7E0621FE5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53" name="Title 2">
                <a:extLst>
                  <a:ext uri="{FF2B5EF4-FFF2-40B4-BE49-F238E27FC236}">
                    <a16:creationId xmlns:a16="http://schemas.microsoft.com/office/drawing/2014/main" xmlns="" id="{9EA22C41-B63B-4BB5-8254-439A76A19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2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662E4A43-F1A4-4607-94E2-FEF0E95A6B98}"/>
                </a:ext>
              </a:extLst>
            </p:cNvPr>
            <p:cNvSpPr txBox="1">
              <a:spLocks/>
            </p:cNvSpPr>
            <p:nvPr/>
          </p:nvSpPr>
          <p:spPr>
            <a:xfrm>
              <a:off x="3752923" y="2845047"/>
              <a:ext cx="1604364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Структура управления охраной труда</a:t>
              </a:r>
            </a:p>
          </p:txBody>
        </p:sp>
        <p:grpSp>
          <p:nvGrpSpPr>
            <p:cNvPr id="20" name="Группа 48">
              <a:extLst>
                <a:ext uri="{FF2B5EF4-FFF2-40B4-BE49-F238E27FC236}">
                  <a16:creationId xmlns:a16="http://schemas.microsoft.com/office/drawing/2014/main" xmlns="" id="{96B8F299-3501-43FC-9FC3-24A751BB4042}"/>
                </a:ext>
              </a:extLst>
            </p:cNvPr>
            <p:cNvGrpSpPr/>
            <p:nvPr/>
          </p:nvGrpSpPr>
          <p:grpSpPr>
            <a:xfrm>
              <a:off x="5883142" y="2854074"/>
              <a:ext cx="253205" cy="335597"/>
              <a:chOff x="6807724" y="1712685"/>
              <a:chExt cx="327259" cy="433748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BBDB5F96-3DD1-4E9C-8BF8-6489B13C4F3D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51" name="Title 2">
                <a:extLst>
                  <a:ext uri="{FF2B5EF4-FFF2-40B4-BE49-F238E27FC236}">
                    <a16:creationId xmlns:a16="http://schemas.microsoft.com/office/drawing/2014/main" xmlns="" id="{C1911536-CEEB-40D7-BA9F-C128578396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3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21" name="Title 2">
              <a:extLst>
                <a:ext uri="{FF2B5EF4-FFF2-40B4-BE49-F238E27FC236}">
                  <a16:creationId xmlns:a16="http://schemas.microsoft.com/office/drawing/2014/main" xmlns="" id="{E52836C3-E1AD-42C1-8633-BA755770D4AD}"/>
                </a:ext>
              </a:extLst>
            </p:cNvPr>
            <p:cNvSpPr txBox="1">
              <a:spLocks/>
            </p:cNvSpPr>
            <p:nvPr/>
          </p:nvSpPr>
          <p:spPr>
            <a:xfrm>
              <a:off x="6154557" y="2845047"/>
              <a:ext cx="1604364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Инструктажи и проверки </a:t>
              </a:r>
              <a:r>
                <a:rPr lang="en-US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знаний</a:t>
              </a:r>
            </a:p>
          </p:txBody>
        </p:sp>
        <p:grpSp>
          <p:nvGrpSpPr>
            <p:cNvPr id="22" name="Группа 52">
              <a:extLst>
                <a:ext uri="{FF2B5EF4-FFF2-40B4-BE49-F238E27FC236}">
                  <a16:creationId xmlns:a16="http://schemas.microsoft.com/office/drawing/2014/main" xmlns="" id="{C8B0441B-EF34-458F-936D-A3D69A71F711}"/>
                </a:ext>
              </a:extLst>
            </p:cNvPr>
            <p:cNvGrpSpPr/>
            <p:nvPr/>
          </p:nvGrpSpPr>
          <p:grpSpPr>
            <a:xfrm>
              <a:off x="5877360" y="3769118"/>
              <a:ext cx="253205" cy="335597"/>
              <a:chOff x="6807724" y="1712685"/>
              <a:chExt cx="327259" cy="433748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21BCD941-E7A5-4A1E-AA2D-CE6265A08A63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9" name="Title 2">
                <a:extLst>
                  <a:ext uri="{FF2B5EF4-FFF2-40B4-BE49-F238E27FC236}">
                    <a16:creationId xmlns:a16="http://schemas.microsoft.com/office/drawing/2014/main" xmlns="" id="{1A721EF4-AB2F-4844-8B25-741A35DC8D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7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23" name="Title 2">
              <a:extLst>
                <a:ext uri="{FF2B5EF4-FFF2-40B4-BE49-F238E27FC236}">
                  <a16:creationId xmlns:a16="http://schemas.microsoft.com/office/drawing/2014/main" xmlns="" id="{4E033D79-8DDB-45CA-8F4F-954FE0325A43}"/>
                </a:ext>
              </a:extLst>
            </p:cNvPr>
            <p:cNvSpPr txBox="1">
              <a:spLocks/>
            </p:cNvSpPr>
            <p:nvPr/>
          </p:nvSpPr>
          <p:spPr>
            <a:xfrm>
              <a:off x="6148774" y="3760091"/>
              <a:ext cx="1909082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Основы пожарной и промышленной безопасности</a:t>
              </a:r>
            </a:p>
          </p:txBody>
        </p:sp>
        <p:grpSp>
          <p:nvGrpSpPr>
            <p:cNvPr id="24" name="Группа 56">
              <a:extLst>
                <a:ext uri="{FF2B5EF4-FFF2-40B4-BE49-F238E27FC236}">
                  <a16:creationId xmlns:a16="http://schemas.microsoft.com/office/drawing/2014/main" xmlns="" id="{1E9709C3-B066-4B3E-BCE0-012212CC6C0D}"/>
                </a:ext>
              </a:extLst>
            </p:cNvPr>
            <p:cNvGrpSpPr/>
            <p:nvPr/>
          </p:nvGrpSpPr>
          <p:grpSpPr>
            <a:xfrm>
              <a:off x="8057856" y="2896868"/>
              <a:ext cx="253205" cy="335597"/>
              <a:chOff x="6807724" y="1712685"/>
              <a:chExt cx="327259" cy="433748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816BB655-A5A3-4D33-8105-2E73E418A6BB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7" name="Title 2">
                <a:extLst>
                  <a:ext uri="{FF2B5EF4-FFF2-40B4-BE49-F238E27FC236}">
                    <a16:creationId xmlns:a16="http://schemas.microsoft.com/office/drawing/2014/main" xmlns="" id="{24DBF23B-47AE-4B21-91A5-A911C577E5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4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25" name="Title 2">
              <a:extLst>
                <a:ext uri="{FF2B5EF4-FFF2-40B4-BE49-F238E27FC236}">
                  <a16:creationId xmlns:a16="http://schemas.microsoft.com/office/drawing/2014/main" xmlns="" id="{571D4D24-BF17-47A3-9FF7-B440BD44B4CF}"/>
                </a:ext>
              </a:extLst>
            </p:cNvPr>
            <p:cNvSpPr txBox="1">
              <a:spLocks/>
            </p:cNvSpPr>
            <p:nvPr/>
          </p:nvSpPr>
          <p:spPr>
            <a:xfrm>
              <a:off x="8329271" y="2887841"/>
              <a:ext cx="1604364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Спец одежда, спец обувь и СИЗ</a:t>
              </a:r>
            </a:p>
          </p:txBody>
        </p:sp>
        <p:grpSp>
          <p:nvGrpSpPr>
            <p:cNvPr id="26" name="Группа 60">
              <a:extLst>
                <a:ext uri="{FF2B5EF4-FFF2-40B4-BE49-F238E27FC236}">
                  <a16:creationId xmlns:a16="http://schemas.microsoft.com/office/drawing/2014/main" xmlns="" id="{8E625B9E-CA4C-40F0-B2BE-991CD132485F}"/>
                </a:ext>
              </a:extLst>
            </p:cNvPr>
            <p:cNvGrpSpPr/>
            <p:nvPr/>
          </p:nvGrpSpPr>
          <p:grpSpPr>
            <a:xfrm>
              <a:off x="1027326" y="3723333"/>
              <a:ext cx="253205" cy="352074"/>
              <a:chOff x="6807724" y="1691389"/>
              <a:chExt cx="327259" cy="455044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4A373051-6E73-4FD8-8FB4-4856C0489BE1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5" name="Title 2">
                <a:extLst>
                  <a:ext uri="{FF2B5EF4-FFF2-40B4-BE49-F238E27FC236}">
                    <a16:creationId xmlns:a16="http://schemas.microsoft.com/office/drawing/2014/main" xmlns="" id="{80CCD0F3-C1D0-48C2-8306-42738ABBF9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691389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5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27" name="Title 2">
              <a:extLst>
                <a:ext uri="{FF2B5EF4-FFF2-40B4-BE49-F238E27FC236}">
                  <a16:creationId xmlns:a16="http://schemas.microsoft.com/office/drawing/2014/main" xmlns="" id="{B01B538D-88E6-406C-B851-5C44EC4EA1BD}"/>
                </a:ext>
              </a:extLst>
            </p:cNvPr>
            <p:cNvSpPr txBox="1">
              <a:spLocks/>
            </p:cNvSpPr>
            <p:nvPr/>
          </p:nvSpPr>
          <p:spPr>
            <a:xfrm>
              <a:off x="1298741" y="3730783"/>
              <a:ext cx="1604364" cy="81456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Правила оказания первой помощи</a:t>
              </a:r>
            </a:p>
          </p:txBody>
        </p:sp>
        <p:grpSp>
          <p:nvGrpSpPr>
            <p:cNvPr id="28" name="Группа 64">
              <a:extLst>
                <a:ext uri="{FF2B5EF4-FFF2-40B4-BE49-F238E27FC236}">
                  <a16:creationId xmlns:a16="http://schemas.microsoft.com/office/drawing/2014/main" xmlns="" id="{D1728C16-2220-46AB-989D-0A671A1C2E38}"/>
                </a:ext>
              </a:extLst>
            </p:cNvPr>
            <p:cNvGrpSpPr/>
            <p:nvPr/>
          </p:nvGrpSpPr>
          <p:grpSpPr>
            <a:xfrm>
              <a:off x="3481508" y="3738111"/>
              <a:ext cx="253205" cy="335597"/>
              <a:chOff x="6807724" y="1712685"/>
              <a:chExt cx="327259" cy="433748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5E9E04FE-6C49-4DC8-87AB-E2B441FCD8A3}"/>
                  </a:ext>
                </a:extLst>
              </p:cNvPr>
              <p:cNvSpPr/>
              <p:nvPr/>
            </p:nvSpPr>
            <p:spPr>
              <a:xfrm>
                <a:off x="6807724" y="1819174"/>
                <a:ext cx="327259" cy="327259"/>
              </a:xfrm>
              <a:prstGeom prst="ellipse">
                <a:avLst/>
              </a:prstGeom>
              <a:solidFill>
                <a:srgbClr val="4652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3" name="Title 2">
                <a:extLst>
                  <a:ext uri="{FF2B5EF4-FFF2-40B4-BE49-F238E27FC236}">
                    <a16:creationId xmlns:a16="http://schemas.microsoft.com/office/drawing/2014/main" xmlns="" id="{AC729C91-FE78-4B90-AC41-56EC5EAB27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354" y="1712685"/>
                <a:ext cx="275007" cy="393538"/>
              </a:xfrm>
              <a:prstGeom prst="rect">
                <a:avLst/>
              </a:prstGeom>
            </p:spPr>
            <p:txBody>
              <a:bodyPr lIns="121917" tIns="60958" rIns="121917" bIns="60958" rtlCol="0">
                <a:noAutofit/>
              </a:bodyPr>
              <a:lstStyle/>
              <a:p>
                <a:pPr algn="ctr" defTabSz="685644">
                  <a:lnSpc>
                    <a:spcPts val="2100"/>
                  </a:lnSpc>
                  <a:defRPr/>
                </a:pPr>
                <a:r>
                  <a:rPr lang="en-US" altLang="ru-RU" sz="1400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GillSans-Normal"/>
                  </a:rPr>
                  <a:t>6</a:t>
                </a:r>
                <a:endParaRPr lang="ru-RU" alt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GillSans-Normal"/>
                </a:endParaRPr>
              </a:p>
            </p:txBody>
          </p:sp>
        </p:grpSp>
        <p:sp>
          <p:nvSpPr>
            <p:cNvPr id="29" name="Title 2">
              <a:extLst>
                <a:ext uri="{FF2B5EF4-FFF2-40B4-BE49-F238E27FC236}">
                  <a16:creationId xmlns:a16="http://schemas.microsoft.com/office/drawing/2014/main" xmlns="" id="{F6F3CAC6-066E-4756-A6BE-ADB9A80E44DE}"/>
                </a:ext>
              </a:extLst>
            </p:cNvPr>
            <p:cNvSpPr txBox="1">
              <a:spLocks/>
            </p:cNvSpPr>
            <p:nvPr/>
          </p:nvSpPr>
          <p:spPr>
            <a:xfrm>
              <a:off x="3752923" y="3820503"/>
              <a:ext cx="2022156" cy="4280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pPr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Электробезопасность</a:t>
              </a:r>
            </a:p>
          </p:txBody>
        </p:sp>
        <p:grpSp>
          <p:nvGrpSpPr>
            <p:cNvPr id="30" name="Группа 77">
              <a:extLst>
                <a:ext uri="{FF2B5EF4-FFF2-40B4-BE49-F238E27FC236}">
                  <a16:creationId xmlns:a16="http://schemas.microsoft.com/office/drawing/2014/main" xmlns="" id="{B22AF2E9-80ED-4EA5-B0EE-8AB970CF33EB}"/>
                </a:ext>
              </a:extLst>
            </p:cNvPr>
            <p:cNvGrpSpPr/>
            <p:nvPr/>
          </p:nvGrpSpPr>
          <p:grpSpPr>
            <a:xfrm>
              <a:off x="646282" y="5320930"/>
              <a:ext cx="10610292" cy="357592"/>
              <a:chOff x="370057" y="5225680"/>
              <a:chExt cx="10610292" cy="357592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D62B2A2A-EB58-4E55-B98C-6D25ED7FAD04}"/>
                  </a:ext>
                </a:extLst>
              </p:cNvPr>
              <p:cNvSpPr/>
              <p:nvPr/>
            </p:nvSpPr>
            <p:spPr bwMode="auto">
              <a:xfrm>
                <a:off x="370057" y="5234729"/>
                <a:ext cx="536492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ЦТ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7BB3E41B-A4C6-4A87-98D8-D14F277EBFE5}"/>
                  </a:ext>
                </a:extLst>
              </p:cNvPr>
              <p:cNvSpPr/>
              <p:nvPr/>
            </p:nvSpPr>
            <p:spPr bwMode="auto">
              <a:xfrm>
                <a:off x="2591017" y="5225680"/>
                <a:ext cx="608500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ЦЭ</a:t>
                </a:r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AB3AA114-627A-4C1F-BA59-256475D3458F}"/>
                  </a:ext>
                </a:extLst>
              </p:cNvPr>
              <p:cNvSpPr/>
              <p:nvPr/>
            </p:nvSpPr>
            <p:spPr bwMode="auto">
              <a:xfrm>
                <a:off x="4799325" y="5225680"/>
                <a:ext cx="699934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ЦДРП</a:t>
                </a: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xmlns="" id="{6BC7CC76-27C3-416F-8214-9D730BCEEBC6}"/>
                  </a:ext>
                </a:extLst>
              </p:cNvPr>
              <p:cNvSpPr/>
              <p:nvPr/>
            </p:nvSpPr>
            <p:spPr bwMode="auto">
              <a:xfrm>
                <a:off x="7190501" y="5259236"/>
                <a:ext cx="819127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ЦШ</a:t>
                </a: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xmlns="" id="{E9BBBE3F-6BDA-45AD-9969-49345F494994}"/>
                  </a:ext>
                </a:extLst>
              </p:cNvPr>
              <p:cNvSpPr/>
              <p:nvPr/>
            </p:nvSpPr>
            <p:spPr bwMode="auto">
              <a:xfrm>
                <a:off x="8505282" y="5259236"/>
                <a:ext cx="1152128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ЦВ</a:t>
                </a: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xmlns="" id="{64E4FB63-31DB-4F83-9BA7-DD417521C7CF}"/>
                  </a:ext>
                </a:extLst>
              </p:cNvPr>
              <p:cNvSpPr/>
              <p:nvPr/>
            </p:nvSpPr>
            <p:spPr bwMode="auto">
              <a:xfrm>
                <a:off x="10153067" y="5259236"/>
                <a:ext cx="827282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ЦД</a:t>
                </a: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xmlns="" id="{FE59CCED-7589-4E18-8D9E-9A7531D4CBB6}"/>
                  </a:ext>
                </a:extLst>
              </p:cNvPr>
              <p:cNvSpPr/>
              <p:nvPr/>
            </p:nvSpPr>
            <p:spPr bwMode="auto">
              <a:xfrm>
                <a:off x="3695171" y="5225680"/>
                <a:ext cx="608500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ЦП</a:t>
                </a: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53152217-807A-4E8A-BCA7-38F4D6E36C94}"/>
                  </a:ext>
                </a:extLst>
              </p:cNvPr>
              <p:cNvSpPr/>
              <p:nvPr/>
            </p:nvSpPr>
            <p:spPr bwMode="auto">
              <a:xfrm>
                <a:off x="1402203" y="5234729"/>
                <a:ext cx="693160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ЦДТВ</a:t>
                </a: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BC4A318A-2311-49E2-ABED-66CF75CA73DD}"/>
                  </a:ext>
                </a:extLst>
              </p:cNvPr>
              <p:cNvSpPr/>
              <p:nvPr/>
            </p:nvSpPr>
            <p:spPr bwMode="auto">
              <a:xfrm>
                <a:off x="5994913" y="5225680"/>
                <a:ext cx="699934" cy="324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ЦМ</a:t>
                </a:r>
                <a:endParaRPr lang="ru-RU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C3248648-10AD-4450-875B-419E1C8AA5C9}"/>
                </a:ext>
              </a:extLst>
            </p:cNvPr>
            <p:cNvSpPr/>
            <p:nvPr/>
          </p:nvSpPr>
          <p:spPr bwMode="auto">
            <a:xfrm>
              <a:off x="6266385" y="3434400"/>
              <a:ext cx="5400600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652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Виртуальные классы по хозяйствам</a:t>
              </a:r>
            </a:p>
          </p:txBody>
        </p:sp>
      </p:grp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A20E562E-7168-4809-A1BC-2CB7680560C9}"/>
              </a:ext>
            </a:extLst>
          </p:cNvPr>
          <p:cNvSpPr/>
          <p:nvPr/>
        </p:nvSpPr>
        <p:spPr>
          <a:xfrm>
            <a:off x="1398" y="4050535"/>
            <a:ext cx="12192000" cy="42805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itle 2">
            <a:extLst>
              <a:ext uri="{FF2B5EF4-FFF2-40B4-BE49-F238E27FC236}">
                <a16:creationId xmlns:a16="http://schemas.microsoft.com/office/drawing/2014/main" xmlns="" id="{B7D47FD9-8C85-4383-87C0-394F380BB009}"/>
              </a:ext>
            </a:extLst>
          </p:cNvPr>
          <p:cNvSpPr txBox="1">
            <a:spLocks/>
          </p:cNvSpPr>
          <p:nvPr/>
        </p:nvSpPr>
        <p:spPr>
          <a:xfrm>
            <a:off x="896876" y="4118085"/>
            <a:ext cx="4754243" cy="293593"/>
          </a:xfrm>
          <a:prstGeom prst="rect">
            <a:avLst/>
          </a:prstGeom>
        </p:spPr>
        <p:txBody>
          <a:bodyPr lIns="121917" tIns="60958" rIns="121917" bIns="60958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ВИРТУАЛЬНЫЕ КЛАССЫ ПО ХОЗЯЙСТВАМ</a:t>
            </a:r>
            <a:endParaRPr lang="ru-RU" sz="1400" b="1" dirty="0">
              <a:solidFill>
                <a:srgbClr val="46526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428183"/>
            <a:ext cx="12192000" cy="5160884"/>
            <a:chOff x="0" y="1722469"/>
            <a:chExt cx="12192000" cy="5160884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13E34AD-5140-4518-B366-57FF733B6ED2}"/>
                </a:ext>
              </a:extLst>
            </p:cNvPr>
            <p:cNvSpPr/>
            <p:nvPr/>
          </p:nvSpPr>
          <p:spPr>
            <a:xfrm>
              <a:off x="0" y="5450469"/>
              <a:ext cx="12192000" cy="73866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17" tIns="60958" rIns="121917" bIns="60958">
              <a:spAutoFit/>
            </a:bodyPr>
            <a:lstStyle/>
            <a:p>
              <a:pPr marL="609585" indent="-609585" algn="ctr">
                <a:lnSpc>
                  <a:spcPts val="1600"/>
                </a:lnSpc>
              </a:pPr>
              <a:endParaRPr lang="ru-RU" sz="11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endParaRPr>
            </a:p>
            <a:p>
              <a:pPr marL="609585" indent="-609585" algn="ctr">
                <a:lnSpc>
                  <a:spcPts val="1600"/>
                </a:lnSpc>
              </a:pPr>
              <a:r>
                <a:rPr lang="ru-RU" sz="11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</a:rPr>
                <a:t>ИНФОРМАЦИОННО-ОБРАЗОВАТЕЛЬНАЯ СРЕДА (ИОС) – </a:t>
              </a:r>
              <a:r>
                <a:rPr lang="en-US" sz="11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</a:rPr>
                <a:t>IT</a:t>
              </a:r>
              <a:r>
                <a:rPr lang="ru-RU" sz="11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</a:rPr>
                <a:t>-ПРОДУКТ ДЛЯ СОЗДАНИЯ ОЦЕНОЧНЫХ СЕССИЙ</a:t>
              </a:r>
              <a:endParaRPr lang="en-US" sz="11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endParaRPr>
            </a:p>
            <a:p>
              <a:pPr marL="609585" indent="-609585" algn="ctr">
                <a:lnSpc>
                  <a:spcPts val="1600"/>
                </a:lnSpc>
              </a:pPr>
              <a:endParaRPr lang="ru-RU" sz="1100" dirty="0" smtClean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B7691714-C7F7-4150-8328-A9234AAFBABC}"/>
                </a:ext>
              </a:extLst>
            </p:cNvPr>
            <p:cNvSpPr/>
            <p:nvPr/>
          </p:nvSpPr>
          <p:spPr>
            <a:xfrm>
              <a:off x="1046206" y="6472665"/>
              <a:ext cx="10247870" cy="4106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ru-RU" sz="1600" b="1" dirty="0" smtClean="0">
                  <a:solidFill>
                    <a:srgbClr val="193598"/>
                  </a:solidFill>
                  <a:latin typeface="Verdana" pitchFamily="34" charset="0"/>
                  <a:ea typeface="Verdana" pitchFamily="34" charset="0"/>
                </a:rPr>
                <a:t>ИЗУЧЕНИЕ ВОПРОСОВ ОХРАНЫ ТРУДА ПРИ ТЕХНИЧЕСКОЙ УЧЕБЕ </a:t>
              </a:r>
              <a:endParaRPr lang="ru-RU" sz="1600" b="1" dirty="0">
                <a:solidFill>
                  <a:srgbClr val="193598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9" name="Группа 64"/>
            <p:cNvGrpSpPr/>
            <p:nvPr/>
          </p:nvGrpSpPr>
          <p:grpSpPr>
            <a:xfrm>
              <a:off x="5985935" y="2653039"/>
              <a:ext cx="5545667" cy="2743201"/>
              <a:chOff x="1779761" y="1434305"/>
              <a:chExt cx="5364857" cy="2460179"/>
            </a:xfrm>
          </p:grpSpPr>
          <p:sp>
            <p:nvSpPr>
              <p:cNvPr id="21" name="Freeform 2"/>
              <p:cNvSpPr/>
              <p:nvPr/>
            </p:nvSpPr>
            <p:spPr>
              <a:xfrm>
                <a:off x="4819416" y="1440653"/>
                <a:ext cx="2308737" cy="1170769"/>
              </a:xfrm>
              <a:custGeom>
                <a:avLst/>
                <a:gdLst>
                  <a:gd name="connsiteX0" fmla="*/ 0 w 1631188"/>
                  <a:gd name="connsiteY0" fmla="*/ 105664 h 1056640"/>
                  <a:gd name="connsiteX1" fmla="*/ 105664 w 1631188"/>
                  <a:gd name="connsiteY1" fmla="*/ 0 h 1056640"/>
                  <a:gd name="connsiteX2" fmla="*/ 1525524 w 1631188"/>
                  <a:gd name="connsiteY2" fmla="*/ 0 h 1056640"/>
                  <a:gd name="connsiteX3" fmla="*/ 1631188 w 1631188"/>
                  <a:gd name="connsiteY3" fmla="*/ 105664 h 1056640"/>
                  <a:gd name="connsiteX4" fmla="*/ 1631188 w 1631188"/>
                  <a:gd name="connsiteY4" fmla="*/ 950976 h 1056640"/>
                  <a:gd name="connsiteX5" fmla="*/ 1525524 w 1631188"/>
                  <a:gd name="connsiteY5" fmla="*/ 1056640 h 1056640"/>
                  <a:gd name="connsiteX6" fmla="*/ 105664 w 1631188"/>
                  <a:gd name="connsiteY6" fmla="*/ 1056640 h 1056640"/>
                  <a:gd name="connsiteX7" fmla="*/ 0 w 1631188"/>
                  <a:gd name="connsiteY7" fmla="*/ 950976 h 1056640"/>
                  <a:gd name="connsiteX8" fmla="*/ 0 w 1631188"/>
                  <a:gd name="connsiteY8" fmla="*/ 105664 h 105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188" h="1056640">
                    <a:moveTo>
                      <a:pt x="0" y="105664"/>
                    </a:moveTo>
                    <a:cubicBezTo>
                      <a:pt x="0" y="47307"/>
                      <a:pt x="47307" y="0"/>
                      <a:pt x="105664" y="0"/>
                    </a:cubicBezTo>
                    <a:lnTo>
                      <a:pt x="1525524" y="0"/>
                    </a:lnTo>
                    <a:cubicBezTo>
                      <a:pt x="1583881" y="0"/>
                      <a:pt x="1631188" y="47307"/>
                      <a:pt x="1631188" y="105664"/>
                    </a:cubicBezTo>
                    <a:lnTo>
                      <a:pt x="1631188" y="950976"/>
                    </a:lnTo>
                    <a:cubicBezTo>
                      <a:pt x="1631188" y="1009333"/>
                      <a:pt x="1583881" y="1056640"/>
                      <a:pt x="1525524" y="1056640"/>
                    </a:cubicBezTo>
                    <a:lnTo>
                      <a:pt x="105664" y="1056640"/>
                    </a:lnTo>
                    <a:cubicBezTo>
                      <a:pt x="47307" y="1056640"/>
                      <a:pt x="0" y="1009333"/>
                      <a:pt x="0" y="950976"/>
                    </a:cubicBezTo>
                    <a:lnTo>
                      <a:pt x="0" y="105664"/>
                    </a:lnTo>
                    <a:close/>
                  </a:path>
                </a:pathLst>
              </a:custGeom>
              <a:noFill/>
              <a:ln w="25400">
                <a:solidFill>
                  <a:srgbClr val="C4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5437" tIns="126081" rIns="126082" bIns="390241" numCol="1" spcCol="953" anchor="t" anchorCtr="0">
                <a:noAutofit/>
              </a:bodyPr>
              <a:lstStyle/>
              <a:p>
                <a:pPr marL="304784" lvl="1" indent="-304784" defTabSz="1244538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endParaRPr lang="id-ID" sz="2800" dirty="0"/>
              </a:p>
            </p:txBody>
          </p:sp>
          <p:sp>
            <p:nvSpPr>
              <p:cNvPr id="22" name="Freeform 3"/>
              <p:cNvSpPr/>
              <p:nvPr/>
            </p:nvSpPr>
            <p:spPr>
              <a:xfrm>
                <a:off x="4825766" y="2736661"/>
                <a:ext cx="2318852" cy="1051929"/>
              </a:xfrm>
              <a:custGeom>
                <a:avLst/>
                <a:gdLst>
                  <a:gd name="connsiteX0" fmla="*/ 0 w 1631188"/>
                  <a:gd name="connsiteY0" fmla="*/ 105664 h 1056640"/>
                  <a:gd name="connsiteX1" fmla="*/ 105664 w 1631188"/>
                  <a:gd name="connsiteY1" fmla="*/ 0 h 1056640"/>
                  <a:gd name="connsiteX2" fmla="*/ 1525524 w 1631188"/>
                  <a:gd name="connsiteY2" fmla="*/ 0 h 1056640"/>
                  <a:gd name="connsiteX3" fmla="*/ 1631188 w 1631188"/>
                  <a:gd name="connsiteY3" fmla="*/ 105664 h 1056640"/>
                  <a:gd name="connsiteX4" fmla="*/ 1631188 w 1631188"/>
                  <a:gd name="connsiteY4" fmla="*/ 950976 h 1056640"/>
                  <a:gd name="connsiteX5" fmla="*/ 1525524 w 1631188"/>
                  <a:gd name="connsiteY5" fmla="*/ 1056640 h 1056640"/>
                  <a:gd name="connsiteX6" fmla="*/ 105664 w 1631188"/>
                  <a:gd name="connsiteY6" fmla="*/ 1056640 h 1056640"/>
                  <a:gd name="connsiteX7" fmla="*/ 0 w 1631188"/>
                  <a:gd name="connsiteY7" fmla="*/ 950976 h 1056640"/>
                  <a:gd name="connsiteX8" fmla="*/ 0 w 1631188"/>
                  <a:gd name="connsiteY8" fmla="*/ 105664 h 105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188" h="1056640">
                    <a:moveTo>
                      <a:pt x="0" y="105664"/>
                    </a:moveTo>
                    <a:cubicBezTo>
                      <a:pt x="0" y="47307"/>
                      <a:pt x="47307" y="0"/>
                      <a:pt x="105664" y="0"/>
                    </a:cubicBezTo>
                    <a:lnTo>
                      <a:pt x="1525524" y="0"/>
                    </a:lnTo>
                    <a:cubicBezTo>
                      <a:pt x="1583881" y="0"/>
                      <a:pt x="1631188" y="47307"/>
                      <a:pt x="1631188" y="105664"/>
                    </a:cubicBezTo>
                    <a:lnTo>
                      <a:pt x="1631188" y="950976"/>
                    </a:lnTo>
                    <a:cubicBezTo>
                      <a:pt x="1631188" y="1009333"/>
                      <a:pt x="1583881" y="1056640"/>
                      <a:pt x="1525524" y="1056640"/>
                    </a:cubicBezTo>
                    <a:lnTo>
                      <a:pt x="105664" y="1056640"/>
                    </a:lnTo>
                    <a:cubicBezTo>
                      <a:pt x="47307" y="1056640"/>
                      <a:pt x="0" y="1009333"/>
                      <a:pt x="0" y="950976"/>
                    </a:cubicBezTo>
                    <a:lnTo>
                      <a:pt x="0" y="105664"/>
                    </a:lnTo>
                    <a:close/>
                  </a:path>
                </a:pathLst>
              </a:custGeom>
              <a:noFill/>
              <a:ln w="25400">
                <a:solidFill>
                  <a:srgbClr val="0747B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15437" tIns="390241" rIns="126082" bIns="126081" numCol="1" spcCol="953" anchor="t" anchorCtr="0">
                <a:noAutofit/>
              </a:bodyPr>
              <a:lstStyle/>
              <a:p>
                <a:pPr marL="304784" lvl="1" indent="-304784" defTabSz="1244538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endParaRPr lang="id-ID" sz="2800" dirty="0"/>
              </a:p>
            </p:txBody>
          </p:sp>
          <p:sp>
            <p:nvSpPr>
              <p:cNvPr id="23" name="Freeform 4"/>
              <p:cNvSpPr/>
              <p:nvPr/>
            </p:nvSpPr>
            <p:spPr>
              <a:xfrm>
                <a:off x="2015735" y="2762060"/>
                <a:ext cx="2219112" cy="1035213"/>
              </a:xfrm>
              <a:custGeom>
                <a:avLst/>
                <a:gdLst>
                  <a:gd name="connsiteX0" fmla="*/ 0 w 1631188"/>
                  <a:gd name="connsiteY0" fmla="*/ 105664 h 1056640"/>
                  <a:gd name="connsiteX1" fmla="*/ 105664 w 1631188"/>
                  <a:gd name="connsiteY1" fmla="*/ 0 h 1056640"/>
                  <a:gd name="connsiteX2" fmla="*/ 1525524 w 1631188"/>
                  <a:gd name="connsiteY2" fmla="*/ 0 h 1056640"/>
                  <a:gd name="connsiteX3" fmla="*/ 1631188 w 1631188"/>
                  <a:gd name="connsiteY3" fmla="*/ 105664 h 1056640"/>
                  <a:gd name="connsiteX4" fmla="*/ 1631188 w 1631188"/>
                  <a:gd name="connsiteY4" fmla="*/ 950976 h 1056640"/>
                  <a:gd name="connsiteX5" fmla="*/ 1525524 w 1631188"/>
                  <a:gd name="connsiteY5" fmla="*/ 1056640 h 1056640"/>
                  <a:gd name="connsiteX6" fmla="*/ 105664 w 1631188"/>
                  <a:gd name="connsiteY6" fmla="*/ 1056640 h 1056640"/>
                  <a:gd name="connsiteX7" fmla="*/ 0 w 1631188"/>
                  <a:gd name="connsiteY7" fmla="*/ 950976 h 1056640"/>
                  <a:gd name="connsiteX8" fmla="*/ 0 w 1631188"/>
                  <a:gd name="connsiteY8" fmla="*/ 105664 h 105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188" h="1056640">
                    <a:moveTo>
                      <a:pt x="0" y="105664"/>
                    </a:moveTo>
                    <a:cubicBezTo>
                      <a:pt x="0" y="47307"/>
                      <a:pt x="47307" y="0"/>
                      <a:pt x="105664" y="0"/>
                    </a:cubicBezTo>
                    <a:lnTo>
                      <a:pt x="1525524" y="0"/>
                    </a:lnTo>
                    <a:cubicBezTo>
                      <a:pt x="1583881" y="0"/>
                      <a:pt x="1631188" y="47307"/>
                      <a:pt x="1631188" y="105664"/>
                    </a:cubicBezTo>
                    <a:lnTo>
                      <a:pt x="1631188" y="950976"/>
                    </a:lnTo>
                    <a:cubicBezTo>
                      <a:pt x="1631188" y="1009333"/>
                      <a:pt x="1583881" y="1056640"/>
                      <a:pt x="1525524" y="1056640"/>
                    </a:cubicBezTo>
                    <a:lnTo>
                      <a:pt x="105664" y="1056640"/>
                    </a:lnTo>
                    <a:cubicBezTo>
                      <a:pt x="47307" y="1056640"/>
                      <a:pt x="0" y="1009333"/>
                      <a:pt x="0" y="950976"/>
                    </a:cubicBezTo>
                    <a:lnTo>
                      <a:pt x="0" y="105664"/>
                    </a:lnTo>
                    <a:close/>
                  </a:path>
                </a:pathLst>
              </a:custGeom>
              <a:noFill/>
              <a:ln w="25400">
                <a:solidFill>
                  <a:srgbClr val="C40000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6081" tIns="390241" rIns="615438" bIns="126081" numCol="1" spcCol="953" anchor="t" anchorCtr="0">
                <a:noAutofit/>
              </a:bodyPr>
              <a:lstStyle/>
              <a:p>
                <a:pPr marL="304784" lvl="1" indent="-304784" defTabSz="1244538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endParaRPr lang="id-ID" sz="2800" dirty="0"/>
              </a:p>
            </p:txBody>
          </p:sp>
          <p:sp>
            <p:nvSpPr>
              <p:cNvPr id="24" name="Freeform 5"/>
              <p:cNvSpPr/>
              <p:nvPr/>
            </p:nvSpPr>
            <p:spPr>
              <a:xfrm>
                <a:off x="2040432" y="1434305"/>
                <a:ext cx="2194411" cy="1196440"/>
              </a:xfrm>
              <a:custGeom>
                <a:avLst/>
                <a:gdLst>
                  <a:gd name="connsiteX0" fmla="*/ 0 w 1631188"/>
                  <a:gd name="connsiteY0" fmla="*/ 105664 h 1056640"/>
                  <a:gd name="connsiteX1" fmla="*/ 105664 w 1631188"/>
                  <a:gd name="connsiteY1" fmla="*/ 0 h 1056640"/>
                  <a:gd name="connsiteX2" fmla="*/ 1525524 w 1631188"/>
                  <a:gd name="connsiteY2" fmla="*/ 0 h 1056640"/>
                  <a:gd name="connsiteX3" fmla="*/ 1631188 w 1631188"/>
                  <a:gd name="connsiteY3" fmla="*/ 105664 h 1056640"/>
                  <a:gd name="connsiteX4" fmla="*/ 1631188 w 1631188"/>
                  <a:gd name="connsiteY4" fmla="*/ 950976 h 1056640"/>
                  <a:gd name="connsiteX5" fmla="*/ 1525524 w 1631188"/>
                  <a:gd name="connsiteY5" fmla="*/ 1056640 h 1056640"/>
                  <a:gd name="connsiteX6" fmla="*/ 105664 w 1631188"/>
                  <a:gd name="connsiteY6" fmla="*/ 1056640 h 1056640"/>
                  <a:gd name="connsiteX7" fmla="*/ 0 w 1631188"/>
                  <a:gd name="connsiteY7" fmla="*/ 950976 h 1056640"/>
                  <a:gd name="connsiteX8" fmla="*/ 0 w 1631188"/>
                  <a:gd name="connsiteY8" fmla="*/ 105664 h 105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188" h="1056640">
                    <a:moveTo>
                      <a:pt x="0" y="105664"/>
                    </a:moveTo>
                    <a:cubicBezTo>
                      <a:pt x="0" y="47307"/>
                      <a:pt x="47307" y="0"/>
                      <a:pt x="105664" y="0"/>
                    </a:cubicBezTo>
                    <a:lnTo>
                      <a:pt x="1525524" y="0"/>
                    </a:lnTo>
                    <a:cubicBezTo>
                      <a:pt x="1583881" y="0"/>
                      <a:pt x="1631188" y="47307"/>
                      <a:pt x="1631188" y="105664"/>
                    </a:cubicBezTo>
                    <a:lnTo>
                      <a:pt x="1631188" y="950976"/>
                    </a:lnTo>
                    <a:cubicBezTo>
                      <a:pt x="1631188" y="1009333"/>
                      <a:pt x="1583881" y="1056640"/>
                      <a:pt x="1525524" y="1056640"/>
                    </a:cubicBezTo>
                    <a:lnTo>
                      <a:pt x="105664" y="1056640"/>
                    </a:lnTo>
                    <a:cubicBezTo>
                      <a:pt x="47307" y="1056640"/>
                      <a:pt x="0" y="1009333"/>
                      <a:pt x="0" y="950976"/>
                    </a:cubicBezTo>
                    <a:lnTo>
                      <a:pt x="0" y="105664"/>
                    </a:lnTo>
                    <a:close/>
                  </a:path>
                </a:pathLst>
              </a:custGeom>
              <a:noFill/>
              <a:ln w="25400">
                <a:solidFill>
                  <a:srgbClr val="0747B1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6081" tIns="126081" rIns="615438" bIns="390241" numCol="1" spcCol="953" anchor="t" anchorCtr="0">
                <a:noAutofit/>
              </a:bodyPr>
              <a:lstStyle/>
              <a:p>
                <a:pPr marL="304784" lvl="1" indent="-304784" defTabSz="1244538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endParaRPr lang="id-ID" sz="2800" dirty="0"/>
              </a:p>
            </p:txBody>
          </p:sp>
          <p:sp>
            <p:nvSpPr>
              <p:cNvPr id="25" name="Freeform 6"/>
              <p:cNvSpPr/>
              <p:nvPr/>
            </p:nvSpPr>
            <p:spPr>
              <a:xfrm>
                <a:off x="3346476" y="1496343"/>
                <a:ext cx="1194347" cy="1194347"/>
              </a:xfrm>
              <a:custGeom>
                <a:avLst/>
                <a:gdLst>
                  <a:gd name="connsiteX0" fmla="*/ 0 w 1429766"/>
                  <a:gd name="connsiteY0" fmla="*/ 1429766 h 1429766"/>
                  <a:gd name="connsiteX1" fmla="*/ 1429766 w 1429766"/>
                  <a:gd name="connsiteY1" fmla="*/ 0 h 1429766"/>
                  <a:gd name="connsiteX2" fmla="*/ 1429766 w 1429766"/>
                  <a:gd name="connsiteY2" fmla="*/ 1429766 h 1429766"/>
                  <a:gd name="connsiteX3" fmla="*/ 0 w 1429766"/>
                  <a:gd name="connsiteY3" fmla="*/ 1429766 h 14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766" h="1429766">
                    <a:moveTo>
                      <a:pt x="0" y="1429766"/>
                    </a:moveTo>
                    <a:cubicBezTo>
                      <a:pt x="0" y="640128"/>
                      <a:pt x="640128" y="0"/>
                      <a:pt x="1429766" y="0"/>
                    </a:cubicBezTo>
                    <a:lnTo>
                      <a:pt x="1429766" y="1429766"/>
                    </a:lnTo>
                    <a:lnTo>
                      <a:pt x="0" y="1429766"/>
                    </a:lnTo>
                    <a:close/>
                  </a:path>
                </a:pathLst>
              </a:custGeom>
              <a:solidFill>
                <a:srgbClr val="0747B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5233" tIns="575233" rIns="156464" bIns="156464" numCol="1" spcCol="953" anchor="ctr" anchorCtr="0">
                <a:noAutofit/>
              </a:bodyPr>
              <a:lstStyle/>
              <a:p>
                <a:pPr algn="ctr" defTabSz="1303802">
                  <a:lnSpc>
                    <a:spcPct val="90000"/>
                  </a:lnSpc>
                  <a:spcAft>
                    <a:spcPct val="35000"/>
                  </a:spcAft>
                </a:pPr>
                <a:endParaRPr lang="id-ID" sz="2900" dirty="0"/>
              </a:p>
            </p:txBody>
          </p:sp>
          <p:sp>
            <p:nvSpPr>
              <p:cNvPr id="26" name="Freeform 7"/>
              <p:cNvSpPr/>
              <p:nvPr/>
            </p:nvSpPr>
            <p:spPr>
              <a:xfrm>
                <a:off x="4550269" y="1496343"/>
                <a:ext cx="1194347" cy="1194347"/>
              </a:xfrm>
              <a:custGeom>
                <a:avLst/>
                <a:gdLst>
                  <a:gd name="connsiteX0" fmla="*/ 0 w 1429766"/>
                  <a:gd name="connsiteY0" fmla="*/ 1429766 h 1429766"/>
                  <a:gd name="connsiteX1" fmla="*/ 1429766 w 1429766"/>
                  <a:gd name="connsiteY1" fmla="*/ 0 h 1429766"/>
                  <a:gd name="connsiteX2" fmla="*/ 1429766 w 1429766"/>
                  <a:gd name="connsiteY2" fmla="*/ 1429766 h 1429766"/>
                  <a:gd name="connsiteX3" fmla="*/ 0 w 1429766"/>
                  <a:gd name="connsiteY3" fmla="*/ 1429766 h 14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766" h="1429766">
                    <a:moveTo>
                      <a:pt x="0" y="0"/>
                    </a:moveTo>
                    <a:cubicBezTo>
                      <a:pt x="789638" y="0"/>
                      <a:pt x="1429766" y="640128"/>
                      <a:pt x="1429766" y="1429766"/>
                    </a:cubicBezTo>
                    <a:lnTo>
                      <a:pt x="0" y="14297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6464" tIns="575233" rIns="575233" bIns="156464" numCol="1" spcCol="953" anchor="ctr" anchorCtr="0">
                <a:noAutofit/>
              </a:bodyPr>
              <a:lstStyle/>
              <a:p>
                <a:pPr algn="ctr" defTabSz="1303802">
                  <a:lnSpc>
                    <a:spcPct val="90000"/>
                  </a:lnSpc>
                  <a:spcAft>
                    <a:spcPct val="35000"/>
                  </a:spcAft>
                </a:pPr>
                <a:endParaRPr lang="id-ID" sz="2900" dirty="0"/>
              </a:p>
            </p:txBody>
          </p:sp>
          <p:sp>
            <p:nvSpPr>
              <p:cNvPr id="27" name="Freeform 8"/>
              <p:cNvSpPr/>
              <p:nvPr/>
            </p:nvSpPr>
            <p:spPr>
              <a:xfrm>
                <a:off x="4550269" y="2700135"/>
                <a:ext cx="1194348" cy="1194348"/>
              </a:xfrm>
              <a:custGeom>
                <a:avLst/>
                <a:gdLst>
                  <a:gd name="connsiteX0" fmla="*/ 0 w 1429766"/>
                  <a:gd name="connsiteY0" fmla="*/ 1429766 h 1429766"/>
                  <a:gd name="connsiteX1" fmla="*/ 1429766 w 1429766"/>
                  <a:gd name="connsiteY1" fmla="*/ 0 h 1429766"/>
                  <a:gd name="connsiteX2" fmla="*/ 1429766 w 1429766"/>
                  <a:gd name="connsiteY2" fmla="*/ 1429766 h 1429766"/>
                  <a:gd name="connsiteX3" fmla="*/ 0 w 1429766"/>
                  <a:gd name="connsiteY3" fmla="*/ 1429766 h 14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766" h="1429766">
                    <a:moveTo>
                      <a:pt x="1429766" y="0"/>
                    </a:moveTo>
                    <a:cubicBezTo>
                      <a:pt x="1429766" y="789638"/>
                      <a:pt x="789638" y="1429766"/>
                      <a:pt x="0" y="1429766"/>
                    </a:cubicBezTo>
                    <a:lnTo>
                      <a:pt x="0" y="0"/>
                    </a:lnTo>
                    <a:lnTo>
                      <a:pt x="1429766" y="0"/>
                    </a:lnTo>
                    <a:close/>
                  </a:path>
                </a:pathLst>
              </a:custGeom>
              <a:solidFill>
                <a:srgbClr val="0747B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6464" tIns="156465" rIns="575234" bIns="575233" numCol="1" spcCol="953" anchor="ctr" anchorCtr="0">
                <a:noAutofit/>
              </a:bodyPr>
              <a:lstStyle/>
              <a:p>
                <a:pPr algn="ctr" defTabSz="1303802">
                  <a:lnSpc>
                    <a:spcPct val="90000"/>
                  </a:lnSpc>
                  <a:spcAft>
                    <a:spcPct val="35000"/>
                  </a:spcAft>
                </a:pPr>
                <a:endParaRPr lang="id-ID" sz="2900" dirty="0"/>
              </a:p>
            </p:txBody>
          </p:sp>
          <p:sp>
            <p:nvSpPr>
              <p:cNvPr id="28" name="Freeform 9"/>
              <p:cNvSpPr/>
              <p:nvPr/>
            </p:nvSpPr>
            <p:spPr>
              <a:xfrm>
                <a:off x="3346476" y="2700137"/>
                <a:ext cx="1194347" cy="1194347"/>
              </a:xfrm>
              <a:custGeom>
                <a:avLst/>
                <a:gdLst>
                  <a:gd name="connsiteX0" fmla="*/ 0 w 1429766"/>
                  <a:gd name="connsiteY0" fmla="*/ 1429766 h 1429766"/>
                  <a:gd name="connsiteX1" fmla="*/ 1429766 w 1429766"/>
                  <a:gd name="connsiteY1" fmla="*/ 0 h 1429766"/>
                  <a:gd name="connsiteX2" fmla="*/ 1429766 w 1429766"/>
                  <a:gd name="connsiteY2" fmla="*/ 1429766 h 1429766"/>
                  <a:gd name="connsiteX3" fmla="*/ 0 w 1429766"/>
                  <a:gd name="connsiteY3" fmla="*/ 1429766 h 142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9766" h="1429766">
                    <a:moveTo>
                      <a:pt x="1429766" y="1429766"/>
                    </a:moveTo>
                    <a:cubicBezTo>
                      <a:pt x="640128" y="1429766"/>
                      <a:pt x="0" y="789638"/>
                      <a:pt x="0" y="0"/>
                    </a:cubicBezTo>
                    <a:lnTo>
                      <a:pt x="1429766" y="0"/>
                    </a:lnTo>
                    <a:lnTo>
                      <a:pt x="1429766" y="1429766"/>
                    </a:lnTo>
                    <a:close/>
                  </a:path>
                </a:pathLst>
              </a:custGeom>
              <a:solidFill>
                <a:srgbClr val="C4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5233" tIns="156464" rIns="156464" bIns="575233" numCol="1" spcCol="953" anchor="ctr" anchorCtr="0">
                <a:noAutofit/>
              </a:bodyPr>
              <a:lstStyle/>
              <a:p>
                <a:pPr algn="ctr" defTabSz="1303802">
                  <a:lnSpc>
                    <a:spcPct val="90000"/>
                  </a:lnSpc>
                  <a:spcAft>
                    <a:spcPct val="35000"/>
                  </a:spcAft>
                </a:pPr>
                <a:endParaRPr lang="id-ID" sz="2900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925315" y="1621949"/>
                <a:ext cx="1861768" cy="82116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lvl="0" algn="ctr"/>
                <a:r>
                  <a:rPr lang="ru-RU" sz="1100" b="1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ОЦЕНКА КАЧЕСТВА </a:t>
                </a:r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ПОДГОТОВКИ </a:t>
                </a:r>
              </a:p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УЧАСТНИКОВ </a:t>
                </a:r>
              </a:p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 ОБЛАСТИ </a:t>
                </a:r>
              </a:p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ОХРАНЫ ТРУДА</a:t>
                </a:r>
                <a:endParaRPr lang="ru-RU" sz="11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555133" y="1461004"/>
                <a:ext cx="1575809" cy="1124792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КОНСУЛЬТАЦИИ ПО ВНЕДРЕНИЮ </a:t>
                </a:r>
                <a:r>
                  <a:rPr lang="ru-RU" sz="1100" b="1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НОВЫХ ЭЛЕМЕНТОВ </a:t>
                </a:r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СИСТЕМЫ УПРАВЛЕНИЯ </a:t>
                </a:r>
              </a:p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ОХРАНЫ ТРУДА 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584823" y="2918040"/>
                <a:ext cx="1559795" cy="82116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ОРГАНИЗАЦИЯ ВЗАИМОДЕЙСТВИЯ И </a:t>
                </a:r>
                <a:r>
                  <a:rPr lang="ru-RU" sz="1100" b="1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ОБМЕНА ЛУЧШИМИ ПРАКТИКАМИ</a:t>
                </a:r>
                <a:endParaRPr lang="ru-RU" sz="1100" dirty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779761" y="2865911"/>
                <a:ext cx="1852639" cy="821167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pPr lvl="0" algn="ctr"/>
                <a:r>
                  <a:rPr lang="ru-RU" sz="1100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ЗАКРЕПЛЕНИЕ ПРАКТИЧЕСКИХ НАВЫКОВ </a:t>
                </a:r>
                <a:r>
                  <a:rPr lang="ru-RU" sz="1100" b="1" dirty="0" smtClean="0">
                    <a:solidFill>
                      <a:srgbClr val="465267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БЕЗОПАСНЫХ ДЕЙСТВИЙ </a:t>
                </a:r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11967" y="1938452"/>
                <a:ext cx="764266" cy="547464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41932" y="1859948"/>
                <a:ext cx="710158" cy="651789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4383546" y="2631584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8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55387" y="2898634"/>
                <a:ext cx="568005" cy="635440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0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22571" y="2859540"/>
                <a:ext cx="728434" cy="743300"/>
              </a:xfrm>
              <a:prstGeom prst="rect">
                <a:avLst/>
              </a:prstGeom>
            </p:spPr>
          </p:pic>
        </p:grp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113E34AD-5140-4518-B366-57FF733B6ED2}"/>
                </a:ext>
              </a:extLst>
            </p:cNvPr>
            <p:cNvSpPr/>
            <p:nvPr/>
          </p:nvSpPr>
          <p:spPr>
            <a:xfrm>
              <a:off x="0" y="1722469"/>
              <a:ext cx="12192000" cy="5334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17" tIns="60958" rIns="121917" bIns="60958">
              <a:spAutoFit/>
            </a:bodyPr>
            <a:lstStyle/>
            <a:p>
              <a:pPr marL="609585" indent="-609585" algn="ctr">
                <a:lnSpc>
                  <a:spcPts val="1600"/>
                </a:lnSpc>
              </a:pPr>
              <a:r>
                <a:rPr lang="ru-RU" sz="11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ОЦЕНОЧНЫЕ СЕССИИ ПО ОХРАНЕ ТРУДА – СОВРЕМЕННЫЙ ФОРМАТ ОБУЧЕНИЯ В ОБЛАСТИ БЕЗОПАСНОСТИ ПРОИЗВОДСТВЕННЫХ ПРОЦЕССОВ</a:t>
              </a:r>
              <a:endParaRPr lang="ru-RU" sz="1100" dirty="0" smtClean="0">
                <a:latin typeface="Verdana" pitchFamily="34" charset="0"/>
                <a:ea typeface="Verdana" pitchFamily="34" charset="0"/>
              </a:endParaRPr>
            </a:p>
            <a:p>
              <a:pPr marL="609585" indent="-609585" algn="ctr">
                <a:lnSpc>
                  <a:spcPts val="1600"/>
                </a:lnSpc>
              </a:pPr>
              <a:r>
                <a:rPr lang="ru-RU" sz="11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ЦЕЛЬ ОЦЕНОЧНОЙ СЕССИИ – ФОРМИРОВАНИЕ «БЕЗОПАСНОГО МЫШЛЕНИЯ» ДЛЯ «БЕЗОПАСНЫХ ДЕЙСТВИЙ»</a:t>
              </a:r>
              <a:endParaRPr lang="ru-RU" sz="1100" b="1" dirty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5921CB4-AA81-45B7-9CD2-7D1A2E7F890F}"/>
                </a:ext>
              </a:extLst>
            </p:cNvPr>
            <p:cNvSpPr/>
            <p:nvPr/>
          </p:nvSpPr>
          <p:spPr>
            <a:xfrm>
              <a:off x="6604000" y="2362145"/>
              <a:ext cx="4732867" cy="276999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ru-RU" sz="12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ЗАДАЧИ ОЦЕНОЧНОЙ СЕССИИ ПО ОХРАНЕ ТРУДА</a:t>
              </a:r>
              <a:endParaRPr lang="ru-RU" sz="1200" dirty="0"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5921CB4-AA81-45B7-9CD2-7D1A2E7F890F}"/>
                </a:ext>
              </a:extLst>
            </p:cNvPr>
            <p:cNvSpPr/>
            <p:nvPr/>
          </p:nvSpPr>
          <p:spPr>
            <a:xfrm>
              <a:off x="372533" y="2370383"/>
              <a:ext cx="5088467" cy="276999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ru-RU" sz="12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НАПОЛНЕНИЕ ОЦЕНОЧНОЙ СЕССИИ ПО ОХРАНЕ ТРУДА</a:t>
              </a:r>
              <a:endParaRPr lang="ru-RU" sz="1200" dirty="0"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13" name="Группа 88">
              <a:extLst>
                <a:ext uri="{FF2B5EF4-FFF2-40B4-BE49-F238E27FC236}">
                  <a16:creationId xmlns="" xmlns:a16="http://schemas.microsoft.com/office/drawing/2014/main" id="{9CC75C97-16CA-4AB4-9230-9B68ADEED955}"/>
                </a:ext>
              </a:extLst>
            </p:cNvPr>
            <p:cNvGrpSpPr/>
            <p:nvPr/>
          </p:nvGrpSpPr>
          <p:grpSpPr>
            <a:xfrm>
              <a:off x="355997" y="3966974"/>
              <a:ext cx="2590403" cy="1301981"/>
              <a:chOff x="223411" y="737561"/>
              <a:chExt cx="3081518" cy="1582640"/>
            </a:xfrm>
          </p:grpSpPr>
          <p:pic>
            <p:nvPicPr>
              <p:cNvPr id="19" name="Picture 3">
                <a:extLst>
                  <a:ext uri="{FF2B5EF4-FFF2-40B4-BE49-F238E27FC236}">
                    <a16:creationId xmlns="" xmlns:a16="http://schemas.microsoft.com/office/drawing/2014/main" id="{620C6DB9-AC98-4B07-A0ED-9066690EFD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80593" y="737561"/>
                <a:ext cx="3024336" cy="1582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90372F6F-8F6E-44C2-8628-174E84FB8046}"/>
                  </a:ext>
                </a:extLst>
              </p:cNvPr>
              <p:cNvSpPr/>
              <p:nvPr/>
            </p:nvSpPr>
            <p:spPr>
              <a:xfrm>
                <a:off x="223411" y="747575"/>
                <a:ext cx="3024337" cy="114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ts val="1067"/>
                  </a:lnSpc>
                  <a:defRPr/>
                </a:pPr>
                <a:r>
                  <a:rPr lang="ru-RU" sz="1500" kern="0" dirty="0">
                    <a:solidFill>
                      <a:prstClr val="white"/>
                    </a:solidFill>
                  </a:rPr>
                  <a:t>Кейс </a:t>
                </a:r>
                <a:endParaRPr lang="ru-RU" sz="1500" kern="0" dirty="0" smtClean="0">
                  <a:solidFill>
                    <a:prstClr val="white"/>
                  </a:solidFill>
                </a:endParaRPr>
              </a:p>
              <a:p>
                <a:pPr defTabSz="1219170">
                  <a:lnSpc>
                    <a:spcPts val="1067"/>
                  </a:lnSpc>
                  <a:defRPr/>
                </a:pPr>
                <a:endParaRPr lang="ru-RU" sz="1500" kern="0" dirty="0">
                  <a:solidFill>
                    <a:prstClr val="white"/>
                  </a:solidFill>
                </a:endParaRPr>
              </a:p>
              <a:p>
                <a:pPr defTabSz="1219170">
                  <a:lnSpc>
                    <a:spcPts val="1067"/>
                  </a:lnSpc>
                  <a:defRPr/>
                </a:pPr>
                <a:r>
                  <a:rPr lang="ru-RU" sz="1500" kern="0" dirty="0">
                    <a:solidFill>
                      <a:prstClr val="white"/>
                    </a:solidFill>
                  </a:rPr>
                  <a:t>Причина несчастного случая произошедшего в эксплуатационном вагонном депо </a:t>
                </a:r>
              </a:p>
            </p:txBody>
          </p:sp>
        </p:grpSp>
        <p:pic>
          <p:nvPicPr>
            <p:cNvPr id="15" name="Рисунок 12" descr="Безымянный.jpg">
              <a:extLst>
                <a:ext uri="{FF2B5EF4-FFF2-40B4-BE49-F238E27FC236}">
                  <a16:creationId xmlns="" xmlns:a16="http://schemas.microsoft.com/office/drawing/2014/main" id="{CE4662EA-29B2-40C0-BC81-E8DE37F4F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55917" y="3941345"/>
              <a:ext cx="2316603" cy="129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itle 2">
              <a:extLst>
                <a:ext uri="{FF2B5EF4-FFF2-40B4-BE49-F238E27FC236}">
                  <a16:creationId xmlns:a16="http://schemas.microsoft.com/office/drawing/2014/main" xmlns="" id="{E5252667-B53F-4450-8B18-9C877583F3F1}"/>
                </a:ext>
              </a:extLst>
            </p:cNvPr>
            <p:cNvSpPr txBox="1">
              <a:spLocks/>
            </p:cNvSpPr>
            <p:nvPr/>
          </p:nvSpPr>
          <p:spPr>
            <a:xfrm>
              <a:off x="491067" y="2592300"/>
              <a:ext cx="5003800" cy="1086121"/>
            </a:xfrm>
            <a:prstGeom prst="rect">
              <a:avLst/>
            </a:prstGeom>
          </p:spPr>
          <p:txBody>
            <a:bodyPr lIns="121914" tIns="60957" rIns="121914" bIns="60957" rtlCol="0">
              <a:noAutofit/>
            </a:bodyPr>
            <a:lstStyle/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1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Формирование идей по повышению безопасности</a:t>
              </a:r>
            </a:p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Обмен лучшими практиками</a:t>
              </a:r>
            </a:p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Обсуждение учебных фильмов</a:t>
              </a:r>
            </a:p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Деловая игра</a:t>
              </a:r>
            </a:p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Решение кейсов</a:t>
              </a:r>
            </a:p>
            <a:p>
              <a:pPr>
                <a:lnSpc>
                  <a:spcPts val="1467"/>
                </a:lnSpc>
                <a:buFont typeface="Wingdings" pitchFamily="2" charset="2"/>
                <a:buChar char="v"/>
              </a:pPr>
              <a:r>
                <a:rPr lang="ru-RU" sz="1300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Оценочные мероприятия</a:t>
              </a:r>
            </a:p>
            <a:p>
              <a:pPr>
                <a:lnSpc>
                  <a:spcPts val="1400"/>
                </a:lnSpc>
                <a:buFont typeface="Wingdings" pitchFamily="2" charset="2"/>
                <a:buChar char="v"/>
              </a:pPr>
              <a:endParaRPr lang="ru-RU" sz="1200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ts val="1400"/>
                </a:lnSpc>
              </a:pPr>
              <a:endParaRPr lang="ru-RU" sz="1100" dirty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8" name="Picture 2" descr="https://avatars.mds.yandex.net/i?id=afd457e2cef15297f3c83263fcef1e01-5220060-images-thumbs&amp;ref=rim&amp;n=33&amp;w=162&amp;h=15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5738" y="5555702"/>
              <a:ext cx="598595" cy="554255"/>
            </a:xfrm>
            <a:prstGeom prst="rect">
              <a:avLst/>
            </a:prstGeom>
            <a:noFill/>
          </p:spPr>
        </p:pic>
      </p:grp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236936"/>
            <a:ext cx="8392255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ДОПОЛНИТЕЛЬНОЕ ОБУЧЕНИЕ ПО ОХРАНЕ ТРУДА</a:t>
            </a:r>
            <a:endParaRPr lang="ru-RU" dirty="0"/>
          </a:p>
        </p:txBody>
      </p:sp>
      <p:sp>
        <p:nvSpPr>
          <p:cNvPr id="40" name="Freeform 2"/>
          <p:cNvSpPr/>
          <p:nvPr/>
        </p:nvSpPr>
        <p:spPr>
          <a:xfrm>
            <a:off x="2125362" y="6145426"/>
            <a:ext cx="8007179" cy="489053"/>
          </a:xfrm>
          <a:custGeom>
            <a:avLst/>
            <a:gdLst>
              <a:gd name="connsiteX0" fmla="*/ 0 w 1631188"/>
              <a:gd name="connsiteY0" fmla="*/ 105664 h 1056640"/>
              <a:gd name="connsiteX1" fmla="*/ 105664 w 1631188"/>
              <a:gd name="connsiteY1" fmla="*/ 0 h 1056640"/>
              <a:gd name="connsiteX2" fmla="*/ 1525524 w 1631188"/>
              <a:gd name="connsiteY2" fmla="*/ 0 h 1056640"/>
              <a:gd name="connsiteX3" fmla="*/ 1631188 w 1631188"/>
              <a:gd name="connsiteY3" fmla="*/ 105664 h 1056640"/>
              <a:gd name="connsiteX4" fmla="*/ 1631188 w 1631188"/>
              <a:gd name="connsiteY4" fmla="*/ 950976 h 1056640"/>
              <a:gd name="connsiteX5" fmla="*/ 1525524 w 1631188"/>
              <a:gd name="connsiteY5" fmla="*/ 1056640 h 1056640"/>
              <a:gd name="connsiteX6" fmla="*/ 105664 w 1631188"/>
              <a:gd name="connsiteY6" fmla="*/ 1056640 h 1056640"/>
              <a:gd name="connsiteX7" fmla="*/ 0 w 1631188"/>
              <a:gd name="connsiteY7" fmla="*/ 950976 h 1056640"/>
              <a:gd name="connsiteX8" fmla="*/ 0 w 1631188"/>
              <a:gd name="connsiteY8" fmla="*/ 105664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188" h="1056640">
                <a:moveTo>
                  <a:pt x="0" y="105664"/>
                </a:moveTo>
                <a:cubicBezTo>
                  <a:pt x="0" y="47307"/>
                  <a:pt x="47307" y="0"/>
                  <a:pt x="105664" y="0"/>
                </a:cubicBezTo>
                <a:lnTo>
                  <a:pt x="1525524" y="0"/>
                </a:lnTo>
                <a:cubicBezTo>
                  <a:pt x="1583881" y="0"/>
                  <a:pt x="1631188" y="47307"/>
                  <a:pt x="1631188" y="105664"/>
                </a:cubicBezTo>
                <a:lnTo>
                  <a:pt x="1631188" y="950976"/>
                </a:lnTo>
                <a:cubicBezTo>
                  <a:pt x="1631188" y="1009333"/>
                  <a:pt x="1583881" y="1056640"/>
                  <a:pt x="1525524" y="1056640"/>
                </a:cubicBezTo>
                <a:lnTo>
                  <a:pt x="105664" y="1056640"/>
                </a:lnTo>
                <a:cubicBezTo>
                  <a:pt x="47307" y="1056640"/>
                  <a:pt x="0" y="1009333"/>
                  <a:pt x="0" y="950976"/>
                </a:cubicBezTo>
                <a:lnTo>
                  <a:pt x="0" y="105664"/>
                </a:lnTo>
                <a:close/>
              </a:path>
            </a:pathLst>
          </a:custGeom>
          <a:noFill/>
          <a:ln w="25400" cmpd="sng">
            <a:solidFill>
              <a:srgbClr val="006600"/>
            </a:solidFill>
            <a:prstDash val="solid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5437" tIns="126081" rIns="126082" bIns="390241" numCol="1" spcCol="953" anchor="t" anchorCtr="0">
            <a:noAutofit/>
          </a:bodyPr>
          <a:lstStyle/>
          <a:p>
            <a:pPr marL="304784" lvl="1" indent="-304784" defTabSz="1244538">
              <a:lnSpc>
                <a:spcPct val="90000"/>
              </a:lnSpc>
              <a:spcAft>
                <a:spcPct val="15000"/>
              </a:spcAft>
              <a:buChar char="••"/>
            </a:pPr>
            <a:endParaRPr lang="id-ID" sz="28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8854" y="6030097"/>
            <a:ext cx="11944865" cy="0"/>
          </a:xfrm>
          <a:prstGeom prst="line">
            <a:avLst/>
          </a:prstGeom>
          <a:ln w="28575">
            <a:solidFill>
              <a:srgbClr val="00507C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7919551" cy="730418"/>
          </a:xfrm>
        </p:spPr>
        <p:txBody>
          <a:bodyPr>
            <a:normAutofit/>
          </a:bodyPr>
          <a:lstStyle/>
          <a:p>
            <a:r>
              <a:rPr lang="ru-RU" sz="3700" dirty="0"/>
              <a:t>/ </a:t>
            </a:r>
            <a:r>
              <a:rPr lang="ru-RU" sz="3700" dirty="0" smtClean="0"/>
              <a:t>РАБОТА В ЛКОТ</a:t>
            </a:r>
            <a:endParaRPr lang="ru-RU" sz="37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72799" y="2557903"/>
            <a:ext cx="280440" cy="21337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23923" y="1041998"/>
            <a:ext cx="2730477" cy="1692771"/>
          </a:xfrm>
          <a:prstGeom prst="rect">
            <a:avLst/>
          </a:prstGeom>
          <a:ln>
            <a:solidFill>
              <a:srgbClr val="0050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93598"/>
                </a:solidFill>
                <a:latin typeface="Verdana" pitchFamily="34" charset="0"/>
                <a:cs typeface="Arial" pitchFamily="34" charset="0"/>
              </a:rPr>
              <a:t>ПОРЯДОК</a:t>
            </a:r>
          </a:p>
          <a:p>
            <a:pPr algn="ctr"/>
            <a:r>
              <a:rPr lang="ru-RU" sz="2400" b="1" dirty="0" smtClean="0">
                <a:solidFill>
                  <a:srgbClr val="193598"/>
                </a:solidFill>
                <a:latin typeface="Verdana" pitchFamily="34" charset="0"/>
                <a:cs typeface="Arial" pitchFamily="34" charset="0"/>
              </a:rPr>
              <a:t>применения ЛКОТ </a:t>
            </a:r>
            <a:br>
              <a:rPr lang="ru-RU" sz="2400" b="1" dirty="0" smtClean="0">
                <a:solidFill>
                  <a:srgbClr val="193598"/>
                </a:solidFill>
                <a:latin typeface="Verdana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193598"/>
                </a:solidFill>
                <a:latin typeface="Verdana" pitchFamily="34" charset="0"/>
                <a:cs typeface="Arial" pitchFamily="34" charset="0"/>
              </a:rPr>
              <a:t>в ОАО «РЖД»</a:t>
            </a:r>
          </a:p>
          <a:p>
            <a:pPr algn="ctr"/>
            <a:endParaRPr lang="ru-RU" sz="800" b="1" dirty="0">
              <a:solidFill>
                <a:srgbClr val="00507C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495473" y="4902558"/>
            <a:ext cx="347502" cy="347502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="" xmlns:a16="http://schemas.microsoft.com/office/drawing/2014/main" id="{38C37A62-D4DE-47E8-8D85-CB5A7DC56BA2}"/>
              </a:ext>
            </a:extLst>
          </p:cNvPr>
          <p:cNvSpPr/>
          <p:nvPr/>
        </p:nvSpPr>
        <p:spPr>
          <a:xfrm>
            <a:off x="3441940" y="3304515"/>
            <a:ext cx="4823874" cy="436474"/>
          </a:xfrm>
          <a:prstGeom prst="rect">
            <a:avLst/>
          </a:prstGeom>
          <a:solidFill>
            <a:srgbClr val="00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подключения к ЛКОТ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Левая фигурная скобка 39">
            <a:extLst>
              <a:ext uri="{FF2B5EF4-FFF2-40B4-BE49-F238E27FC236}">
                <a16:creationId xmlns="" xmlns:a16="http://schemas.microsoft.com/office/drawing/2014/main" id="{1B2C33F7-A037-4F14-9701-2D1B5D401ADD}"/>
              </a:ext>
            </a:extLst>
          </p:cNvPr>
          <p:cNvSpPr/>
          <p:nvPr/>
        </p:nvSpPr>
        <p:spPr>
          <a:xfrm rot="16200000">
            <a:off x="4335873" y="3522066"/>
            <a:ext cx="638362" cy="38020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0936" y="3916392"/>
            <a:ext cx="1293962" cy="1173193"/>
          </a:xfrm>
          <a:prstGeom prst="roundRect">
            <a:avLst/>
          </a:prstGeom>
          <a:solidFill>
            <a:srgbClr val="A9A9A9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656271" y="4278702"/>
            <a:ext cx="741872" cy="484632"/>
          </a:xfrm>
          <a:prstGeom prst="rightArrow">
            <a:avLst/>
          </a:prstGeom>
          <a:solidFill>
            <a:srgbClr val="00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86555" y="3890512"/>
            <a:ext cx="1426320" cy="1190445"/>
          </a:xfrm>
          <a:prstGeom prst="roundRect">
            <a:avLst/>
          </a:prstGeom>
          <a:solidFill>
            <a:srgbClr val="A9A9A9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4371" y="3963754"/>
            <a:ext cx="1491631" cy="1077218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Согласование заявки в АСОЗ                      </a:t>
            </a:r>
            <a:r>
              <a:rPr lang="ru-RU" sz="8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(с рассмотрением загруженных приказа и пояснительной записки)</a:t>
            </a:r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3818539" y="4267201"/>
            <a:ext cx="468805" cy="484632"/>
          </a:xfrm>
          <a:prstGeom prst="rightArrow">
            <a:avLst/>
          </a:prstGeom>
          <a:solidFill>
            <a:srgbClr val="00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78695" y="3887644"/>
            <a:ext cx="2596558" cy="1219194"/>
          </a:xfrm>
          <a:prstGeom prst="roundRect">
            <a:avLst/>
          </a:prstGeom>
          <a:solidFill>
            <a:srgbClr val="A9A9A9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7320" y="3894746"/>
            <a:ext cx="2599427" cy="1200329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Направление на личную почту работника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ссылки-приглашения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для присоединения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к ОАО «РЖД»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в ЕСИА (портал </a:t>
            </a:r>
            <a:r>
              <a:rPr lang="ru-RU" sz="1200" b="1" dirty="0" err="1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Госуслуги</a:t>
            </a: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) </a:t>
            </a:r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6880771" y="4258580"/>
            <a:ext cx="701839" cy="484632"/>
          </a:xfrm>
          <a:prstGeom prst="rightArrow">
            <a:avLst/>
          </a:prstGeom>
          <a:solidFill>
            <a:srgbClr val="00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70774" y="3896268"/>
            <a:ext cx="1693995" cy="1210569"/>
          </a:xfrm>
          <a:prstGeom prst="roundRect">
            <a:avLst/>
          </a:prstGeom>
          <a:solidFill>
            <a:srgbClr val="A9A9A9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65844" y="3868902"/>
            <a:ext cx="1704329" cy="1261884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Присоединение к ОАО «РЖД»              в ЕСИА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(портал </a:t>
            </a:r>
            <a:r>
              <a:rPr lang="ru-RU" sz="1200" b="1" dirty="0" err="1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Госуслуги</a:t>
            </a: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)                   </a:t>
            </a:r>
            <a:r>
              <a:rPr lang="ru-RU" sz="8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(с информированием ЦБТ по ЭП)</a:t>
            </a:r>
            <a:endParaRPr lang="en-US" sz="800" b="1" dirty="0" smtClean="0">
              <a:solidFill>
                <a:srgbClr val="00507C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9264774" y="4249951"/>
            <a:ext cx="747268" cy="484632"/>
          </a:xfrm>
          <a:prstGeom prst="rightArrow">
            <a:avLst/>
          </a:prstGeom>
          <a:solidFill>
            <a:srgbClr val="00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011936" y="3887647"/>
            <a:ext cx="1685486" cy="1210564"/>
          </a:xfrm>
          <a:prstGeom prst="roundRect">
            <a:avLst/>
          </a:prstGeom>
          <a:solidFill>
            <a:srgbClr val="A9A9A9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07007" y="3981013"/>
            <a:ext cx="1704329" cy="1015663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Предоставление прав для работы в ЛКОТ                   </a:t>
            </a:r>
            <a:r>
              <a:rPr lang="ru-RU" sz="8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(в соответствии с полномочиями из пояснительной записки)</a:t>
            </a:r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832838" y="5010123"/>
            <a:ext cx="329903" cy="484632"/>
          </a:xfrm>
          <a:prstGeom prst="rightArrow">
            <a:avLst/>
          </a:prstGeom>
          <a:solidFill>
            <a:srgbClr val="00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носка со стрелкой вниз 54"/>
          <p:cNvSpPr/>
          <p:nvPr/>
        </p:nvSpPr>
        <p:spPr>
          <a:xfrm>
            <a:off x="353683" y="3079629"/>
            <a:ext cx="1371600" cy="802257"/>
          </a:xfrm>
          <a:prstGeom prst="downArrowCallou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Rectangle 91">
            <a:extLst>
              <a:ext uri="{FF2B5EF4-FFF2-40B4-BE49-F238E27FC236}">
                <a16:creationId xmlns="" xmlns:a16="http://schemas.microsoft.com/office/drawing/2014/main" id="{5B6B5507-46EE-4A9B-A35B-513FD9A4BB2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0734" y="3122763"/>
            <a:ext cx="1363176" cy="43088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Работник подразделения</a:t>
            </a:r>
            <a:endParaRPr lang="ru-RU" sz="11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7" name="Выноска со стрелкой вниз 56"/>
          <p:cNvSpPr/>
          <p:nvPr/>
        </p:nvSpPr>
        <p:spPr>
          <a:xfrm rot="10800000">
            <a:off x="3965276" y="5776822"/>
            <a:ext cx="1371600" cy="802257"/>
          </a:xfrm>
          <a:prstGeom prst="downArrowCallou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91">
            <a:extLst>
              <a:ext uri="{FF2B5EF4-FFF2-40B4-BE49-F238E27FC236}">
                <a16:creationId xmlns="" xmlns:a16="http://schemas.microsoft.com/office/drawing/2014/main" id="{5B6B5507-46EE-4A9B-A35B-513FD9A4BB2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65074" y="6104627"/>
            <a:ext cx="1363176" cy="43088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Работник </a:t>
            </a:r>
          </a:p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АУ</a:t>
            </a:r>
            <a:endParaRPr lang="ru-RU" sz="110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9" name="Выноска со стрелкой вниз 58"/>
          <p:cNvSpPr/>
          <p:nvPr/>
        </p:nvSpPr>
        <p:spPr>
          <a:xfrm rot="10800000">
            <a:off x="7714891" y="5170098"/>
            <a:ext cx="1371600" cy="802257"/>
          </a:xfrm>
          <a:prstGeom prst="downArrowCallou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 91">
            <a:extLst>
              <a:ext uri="{FF2B5EF4-FFF2-40B4-BE49-F238E27FC236}">
                <a16:creationId xmlns="" xmlns:a16="http://schemas.microsoft.com/office/drawing/2014/main" id="{5B6B5507-46EE-4A9B-A35B-513FD9A4BB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14689" y="5497903"/>
            <a:ext cx="1363176" cy="43088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Причастный работник </a:t>
            </a:r>
          </a:p>
        </p:txBody>
      </p:sp>
      <p:sp>
        <p:nvSpPr>
          <p:cNvPr id="61" name="Выноска со стрелкой вниз 60"/>
          <p:cNvSpPr/>
          <p:nvPr/>
        </p:nvSpPr>
        <p:spPr>
          <a:xfrm rot="10800000">
            <a:off x="10161917" y="5175848"/>
            <a:ext cx="1371600" cy="802257"/>
          </a:xfrm>
          <a:prstGeom prst="downArrowCallou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Rectangle 91">
            <a:extLst>
              <a:ext uri="{FF2B5EF4-FFF2-40B4-BE49-F238E27FC236}">
                <a16:creationId xmlns="" xmlns:a16="http://schemas.microsoft.com/office/drawing/2014/main" id="{5B6B5507-46EE-4A9B-A35B-513FD9A4BB2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161715" y="5503653"/>
            <a:ext cx="1363176" cy="430887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Работник </a:t>
            </a:r>
          </a:p>
          <a:p>
            <a:pPr lvl="0" algn="ctr"/>
            <a:r>
              <a:rPr lang="ru-RU" sz="1100" dirty="0" smtClean="0">
                <a:latin typeface="Verdana" pitchFamily="34" charset="0"/>
                <a:cs typeface="Arial" pitchFamily="34" charset="0"/>
              </a:rPr>
              <a:t>АУ</a:t>
            </a:r>
            <a:endParaRPr lang="ru-RU" sz="1100" dirty="0"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94841" y="3004443"/>
            <a:ext cx="11346579" cy="2671"/>
          </a:xfrm>
          <a:prstGeom prst="line">
            <a:avLst/>
          </a:prstGeom>
          <a:ln w="28575">
            <a:solidFill>
              <a:srgbClr val="00507C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1503" y="3958003"/>
            <a:ext cx="1367900" cy="1138773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Оформление заявки </a:t>
            </a:r>
            <a:b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в АС ОЗ                      </a:t>
            </a:r>
            <a:r>
              <a:rPr lang="ru-RU" sz="800" b="1" dirty="0" smtClean="0">
                <a:solidFill>
                  <a:srgbClr val="00507C"/>
                </a:solidFill>
                <a:latin typeface="Verdana" pitchFamily="34" charset="0"/>
                <a:cs typeface="Arial" pitchFamily="34" charset="0"/>
              </a:rPr>
              <a:t>(с загрузкой  приказа и пояснительной записки)</a:t>
            </a:r>
            <a:endParaRPr lang="en-US" sz="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42185" y="5425434"/>
            <a:ext cx="1293962" cy="1219206"/>
          </a:xfrm>
          <a:prstGeom prst="roundRect">
            <a:avLst/>
          </a:prstGeom>
          <a:solidFill>
            <a:srgbClr val="D3D3D3"/>
          </a:solidFill>
          <a:ln>
            <a:solidFill>
              <a:srgbClr val="00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Rectangle 107">
            <a:extLst>
              <a:ext uri="{FF2B5EF4-FFF2-40B4-BE49-F238E27FC236}">
                <a16:creationId xmlns="" xmlns:a16="http://schemas.microsoft.com/office/drawing/2014/main" id="{04D5F394-3205-46B2-B2B6-1C91ED093FA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2921" y="5411743"/>
            <a:ext cx="1367900" cy="1261884"/>
          </a:xfrm>
          <a:prstGeom prst="rect">
            <a:avLst/>
          </a:prstGeom>
          <a:effectLst>
            <a:outerShdw blurRad="25400" dist="38100" dir="2400000" algn="ctr" rotWithShape="0">
              <a:srgbClr val="000000">
                <a:alpha val="10000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FB1"/>
                </a:solidFill>
                <a:latin typeface="Verdana" pitchFamily="34" charset="0"/>
                <a:cs typeface="Arial" pitchFamily="34" charset="0"/>
              </a:rPr>
              <a:t>Оформление заявки </a:t>
            </a:r>
            <a:br>
              <a:rPr lang="ru-RU" sz="1200" b="1" dirty="0" smtClean="0">
                <a:solidFill>
                  <a:srgbClr val="007FB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7FB1"/>
                </a:solidFill>
                <a:latin typeface="Verdana" pitchFamily="34" charset="0"/>
                <a:cs typeface="Arial" pitchFamily="34" charset="0"/>
              </a:rPr>
              <a:t>на получение ЭЦП и МЧД           </a:t>
            </a:r>
            <a:r>
              <a:rPr lang="ru-RU" sz="800" b="1" dirty="0" smtClean="0">
                <a:solidFill>
                  <a:srgbClr val="007FB1"/>
                </a:solidFill>
                <a:latin typeface="Verdana" pitchFamily="34" charset="0"/>
                <a:cs typeface="Arial" pitchFamily="34" charset="0"/>
              </a:rPr>
              <a:t>(при необходимости)</a:t>
            </a:r>
            <a:endParaRPr lang="en-US" sz="800" dirty="0">
              <a:solidFill>
                <a:srgbClr val="007FB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20710" y="946803"/>
            <a:ext cx="4063339" cy="9233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&gt; </a:t>
            </a:r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700 </a:t>
            </a: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работают в ЛКОТ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01037" y="1869792"/>
            <a:ext cx="3388879" cy="92332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&gt; </a:t>
            </a:r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3600 </a:t>
            </a: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планируется подключить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8615795" cy="7304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 </a:t>
            </a:r>
            <a:r>
              <a:rPr lang="ru-RU" altLang="ru-RU" sz="4100" dirty="0" smtClean="0">
                <a:sym typeface="GillSans-Normal"/>
              </a:rPr>
              <a:t>ОПТИМИЗАЦИЯ ПОРЯДКА ОБУЧЕНИЯ ПО ОХРАНЕ ТРУДА</a:t>
            </a:r>
            <a:br>
              <a:rPr lang="ru-RU" altLang="ru-RU" sz="4100" dirty="0" smtClean="0">
                <a:sym typeface="GillSans-Normal"/>
              </a:rPr>
            </a:br>
            <a:endParaRPr lang="ru-RU" sz="4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508" y="2251174"/>
            <a:ext cx="10990997" cy="1538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455613" indent="-7938" algn="just">
              <a:defRPr/>
            </a:pP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Установить периодичность обучения не реже 1-го раза в 3 года с ежегодной периодической проверкой знаний без обучения, с возможностью ее проведения в комиссии работодателя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5613" indent="-7938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(Аналогично требованиям Правил по охране труда при работе на высоте (№ 782Н от 16.11.2020 г.) и Правил по охране труда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работах в ОЗП (№ 902Н от 15.12.2020 г.).)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23">
            <a:extLst>
              <a:ext uri="{FF2B5EF4-FFF2-40B4-BE49-F238E27FC236}">
                <a16:creationId xmlns="" xmlns:a16="http://schemas.microsoft.com/office/drawing/2014/main" id="{2AE3E468-2D80-48FA-96D8-8589C1740121}"/>
              </a:ext>
            </a:extLst>
          </p:cNvPr>
          <p:cNvSpPr/>
          <p:nvPr/>
        </p:nvSpPr>
        <p:spPr>
          <a:xfrm>
            <a:off x="422179" y="1863191"/>
            <a:ext cx="10256357" cy="393977"/>
          </a:xfrm>
          <a:prstGeom prst="chevron">
            <a:avLst/>
          </a:prstGeom>
          <a:solidFill>
            <a:srgbClr val="46526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Периодичность обучения по программам, указанным в пп. «в» пункта 46 Правил обучения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0" y="1437484"/>
            <a:ext cx="12192000" cy="369332"/>
          </a:xfrm>
          <a:prstGeom prst="rect">
            <a:avLst/>
          </a:prstGeom>
          <a:noFill/>
          <a:ln w="12700" cmpd="sng">
            <a:solidFill>
              <a:srgbClr val="4652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Предложения </a:t>
            </a:r>
            <a:r>
              <a:rPr lang="ru-RU" altLang="ru-RU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GillSans-Normal"/>
              </a:rPr>
              <a:t>по внесению изменений в Правила обучения 2464</a:t>
            </a:r>
            <a:endParaRPr lang="ru-RU" b="1" dirty="0">
              <a:solidFill>
                <a:srgbClr val="46526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508" y="4341338"/>
            <a:ext cx="10990997" cy="2248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455613" indent="-7938" algn="just">
              <a:defRPr/>
            </a:pP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Установить требование в случае прохождения проверки знания требований охраны труда с использованием ЕИСОТ:</a:t>
            </a:r>
          </a:p>
          <a:p>
            <a:pPr marL="455613" indent="-7938" algn="just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  о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внесении записи и присвоении номера в реестре обученных по охране труда лиц системой в автоматизированном режиме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4652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indent="-7938" algn="just"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  о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формировании протокола ПЗ системой в автоматизированном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  <a:r>
              <a:rPr lang="en-US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4652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indent="-7938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(Интеграция ЛКОТ и единой общероссийской справочно-информационной системы (ЕИСОТ) позволит снизить риски внесения в реестр некорректных данных.)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шивка 23">
            <a:extLst>
              <a:ext uri="{FF2B5EF4-FFF2-40B4-BE49-F238E27FC236}">
                <a16:creationId xmlns="" xmlns:a16="http://schemas.microsoft.com/office/drawing/2014/main" id="{2AE3E468-2D80-48FA-96D8-8589C1740121}"/>
              </a:ext>
            </a:extLst>
          </p:cNvPr>
          <p:cNvSpPr/>
          <p:nvPr/>
        </p:nvSpPr>
        <p:spPr>
          <a:xfrm>
            <a:off x="422179" y="3935701"/>
            <a:ext cx="10256357" cy="413881"/>
          </a:xfrm>
          <a:prstGeom prst="chevron">
            <a:avLst/>
          </a:prstGeom>
          <a:solidFill>
            <a:srgbClr val="46526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Интеграция систем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8615795" cy="7304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/</a:t>
            </a:r>
            <a:r>
              <a:rPr lang="en-US" dirty="0" smtClean="0"/>
              <a:t> </a:t>
            </a:r>
            <a:r>
              <a:rPr lang="ru-RU" altLang="ru-RU" sz="4100" dirty="0" smtClean="0">
                <a:sym typeface="GillSans-Normal"/>
              </a:rPr>
              <a:t>О РАБОТЕ ЛКОТ</a:t>
            </a:r>
            <a:br>
              <a:rPr lang="ru-RU" altLang="ru-RU" sz="4100" dirty="0" smtClean="0">
                <a:sym typeface="GillSans-Normal"/>
              </a:rPr>
            </a:br>
            <a:endParaRPr lang="ru-RU" sz="4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508" y="2127902"/>
            <a:ext cx="10990997" cy="3631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455613" indent="-7938" algn="just">
              <a:defRPr/>
            </a:pP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Рассмотреть вопрос создания канала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связи с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пользователями ЛКОТ</a:t>
            </a:r>
            <a:b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анонсирования предстоящих изменений порядка предоставления доступа </a:t>
            </a:r>
            <a:r>
              <a:rPr lang="ru-RU" sz="240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2400" dirty="0" smtClean="0">
                <a:solidFill>
                  <a:srgbClr val="465267"/>
                </a:solidFill>
                <a:latin typeface="Times New Roman" pitchFamily="18" charset="0"/>
                <a:cs typeface="Times New Roman" pitchFamily="18" charset="0"/>
              </a:rPr>
              <a:t>а также оперативного информирования о вступивших изменениях и сбоях в работе системы.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indent="-7938" algn="just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5613" indent="-7938"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заблаговременном анонсировании предполагаемых изменений у представителей работодателя появится возможность предпринять меры по минимизации негативного воздействия изменений на продуктивность работы в ЛКОТ.)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0" y="1544567"/>
            <a:ext cx="12192000" cy="369332"/>
          </a:xfrm>
          <a:prstGeom prst="rect">
            <a:avLst/>
          </a:prstGeom>
          <a:noFill/>
          <a:ln w="12700" cmpd="sng">
            <a:solidFill>
              <a:srgbClr val="4652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</a:t>
            </a:r>
            <a:r>
              <a:rPr lang="ru-RU" altLang="ru-RU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GillSans-Normal"/>
              </a:rPr>
              <a:t>об информировании о работе ЛКОТ</a:t>
            </a:r>
            <a:endParaRPr lang="ru-RU" b="1" dirty="0">
              <a:solidFill>
                <a:srgbClr val="46526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86A4D7-05BC-4D26-B70B-1A7A721FF349}"/>
              </a:ext>
            </a:extLst>
          </p:cNvPr>
          <p:cNvSpPr txBox="1"/>
          <p:nvPr/>
        </p:nvSpPr>
        <p:spPr>
          <a:xfrm>
            <a:off x="833818" y="28145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</a:t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2AD13B-E5A9-4014-A816-EE0F2296C659}"/>
              </a:ext>
            </a:extLst>
          </p:cNvPr>
          <p:cNvSpPr txBox="1"/>
          <p:nvPr/>
        </p:nvSpPr>
        <p:spPr>
          <a:xfrm>
            <a:off x="875344" y="3821924"/>
            <a:ext cx="4844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ГЛАВНЫЙ СПЕЦИАЛИСТ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ОТДЕЛА НОРМАТИВНОГО РЕГУЛИРОВАНИЯ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ДЕПАРТАМЕНТА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ЭКОЛОГИИ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ТЕХНОСФЕРНОЙ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БЕЗОПАСНОСТИ ОАО «РЖД»</a:t>
            </a:r>
            <a:endParaRPr lang="en-US" altLang="ru-RU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GillSans-Normal"/>
              </a:rPr>
              <a:t>ПРОХОРОВ ВИКТОР СЕРГЕЕВИЧ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GillSans-Norm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9012837" cy="730418"/>
          </a:xfrm>
        </p:spPr>
        <p:txBody>
          <a:bodyPr>
            <a:noAutofit/>
          </a:bodyPr>
          <a:lstStyle/>
          <a:p>
            <a:r>
              <a:rPr lang="ru-RU" sz="2800" dirty="0"/>
              <a:t>/ </a:t>
            </a:r>
            <a:r>
              <a:rPr lang="ru-RU" sz="2800" dirty="0" smtClean="0"/>
              <a:t>ПОЛИТИКА ХОЛДИНГА РЖД В ОБЛАСТИ ОХРАНЫ ТРУДА И ОКРУЖАЮЩЕЙ СРЕДЫ, ПРОМЫШЛЕННОЙ И ПОЖАРНОЙ БЕЗОПАСНОСТИ</a:t>
            </a: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43023A-FE33-448F-ABF2-8792F33BF88D}"/>
              </a:ext>
            </a:extLst>
          </p:cNvPr>
          <p:cNvSpPr/>
          <p:nvPr/>
        </p:nvSpPr>
        <p:spPr>
          <a:xfrm>
            <a:off x="2" y="2203391"/>
            <a:ext cx="12191998" cy="3540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5737698-456A-4D9A-8717-FDFBEFA16E02}"/>
              </a:ext>
            </a:extLst>
          </p:cNvPr>
          <p:cNvSpPr/>
          <p:nvPr/>
        </p:nvSpPr>
        <p:spPr>
          <a:xfrm>
            <a:off x="5364080" y="2228811"/>
            <a:ext cx="5600699" cy="3527601"/>
          </a:xfrm>
          <a:prstGeom prst="rect">
            <a:avLst/>
          </a:prstGeom>
          <a:solidFill>
            <a:srgbClr val="46526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FB8949-F3DC-4C51-9E75-B30D4A5ED9DA}"/>
              </a:ext>
            </a:extLst>
          </p:cNvPr>
          <p:cNvSpPr txBox="1"/>
          <p:nvPr/>
        </p:nvSpPr>
        <p:spPr>
          <a:xfrm>
            <a:off x="5879935" y="2860023"/>
            <a:ext cx="4288037" cy="219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Эксплуатируя объекты повышенной опасности, холдинг «РЖД» считает охрану труда и окружающей среды, промышленную и пожарную безопасность неотъемлемым элементом своей деятельности и одним из своих долгосрочных приоритетов. Никакие соображения экономического, технического или иного характера не могут быть приняты во внимание, если они противоречат требованиям к обеспечению безопасности работников компании, населения и экологии.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925B5B-C9B8-477F-95B7-8E4343CF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123" y="2335852"/>
            <a:ext cx="277005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07DF3D-480A-42EC-B617-E97CC90DB04D}"/>
              </a:ext>
            </a:extLst>
          </p:cNvPr>
          <p:cNvSpPr/>
          <p:nvPr/>
        </p:nvSpPr>
        <p:spPr>
          <a:xfrm>
            <a:off x="3722992" y="5978752"/>
            <a:ext cx="6266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Настоящая политика распространяется на все филиалы </a:t>
            </a:r>
            <a:r>
              <a:rPr lang="en-US" altLang="ru-RU" sz="14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ru-RU" sz="14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14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структурные подразделения ОАО «РЖД», а также его дочерние и зависимые общества (по согласованию).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E69C8EA-8EAD-426B-B0E2-A66748839EC6}"/>
              </a:ext>
            </a:extLst>
          </p:cNvPr>
          <p:cNvGrpSpPr/>
          <p:nvPr/>
        </p:nvGrpSpPr>
        <p:grpSpPr>
          <a:xfrm>
            <a:off x="2553899" y="5801420"/>
            <a:ext cx="996420" cy="996420"/>
            <a:chOff x="2222529" y="5071005"/>
            <a:chExt cx="1091448" cy="109144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50D74102-8B88-422A-A917-F3F70035F44D}"/>
                </a:ext>
              </a:extLst>
            </p:cNvPr>
            <p:cNvSpPr/>
            <p:nvPr/>
          </p:nvSpPr>
          <p:spPr>
            <a:xfrm>
              <a:off x="2222529" y="5071005"/>
              <a:ext cx="1091448" cy="1091448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4652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B12484AB-C06A-46A3-9BFF-CC2A90836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310" y="5226090"/>
              <a:ext cx="774660" cy="774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37" y="346076"/>
            <a:ext cx="7919551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КУЛЬТУРА БЕЗОПАСНОСТИ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1225" cy="11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Группа 56"/>
          <p:cNvGrpSpPr/>
          <p:nvPr/>
        </p:nvGrpSpPr>
        <p:grpSpPr>
          <a:xfrm>
            <a:off x="7338721" y="1008309"/>
            <a:ext cx="4853279" cy="1843373"/>
            <a:chOff x="6989877" y="4932609"/>
            <a:chExt cx="4849197" cy="1843373"/>
          </a:xfrm>
        </p:grpSpPr>
        <p:sp>
          <p:nvSpPr>
            <p:cNvPr id="44" name="Фигура, имеющая форму буквы L 43"/>
            <p:cNvSpPr/>
            <p:nvPr/>
          </p:nvSpPr>
          <p:spPr>
            <a:xfrm rot="13511514">
              <a:off x="8499381" y="5220707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Фигура, имеющая форму буквы L 44"/>
            <p:cNvSpPr/>
            <p:nvPr/>
          </p:nvSpPr>
          <p:spPr>
            <a:xfrm rot="13511514">
              <a:off x="8507847" y="5610315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Фигура, имеющая форму буквы L 45"/>
            <p:cNvSpPr/>
            <p:nvPr/>
          </p:nvSpPr>
          <p:spPr>
            <a:xfrm rot="13511514">
              <a:off x="8499379" y="5986287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13474" y="5070628"/>
              <a:ext cx="179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Лидерство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830404" y="5475676"/>
              <a:ext cx="2238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Управление рисками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96539" y="5852652"/>
              <a:ext cx="30425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Приоритет охраны труда </a:t>
              </a:r>
            </a:p>
            <a:p>
              <a:r>
                <a:rPr lang="ru-RU" dirty="0" smtClean="0"/>
                <a:t>над производственными вопросами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89877" y="4932609"/>
              <a:ext cx="1537784" cy="400105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ru-RU" b="1" dirty="0" smtClean="0"/>
                <a:t>Руководство</a:t>
              </a:r>
              <a:endParaRPr lang="ru-RU" b="1" dirty="0"/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xmlns="" id="{4ABCD78B-E530-43E0-BECC-99272C659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393" y="5338013"/>
              <a:ext cx="704851" cy="70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8200744" y="4613386"/>
            <a:ext cx="3787838" cy="1917410"/>
            <a:chOff x="3114394" y="4708636"/>
            <a:chExt cx="3787838" cy="1917410"/>
          </a:xfrm>
        </p:grpSpPr>
        <p:sp>
          <p:nvSpPr>
            <p:cNvPr id="12" name="TextBox 11"/>
            <p:cNvSpPr txBox="1"/>
            <p:nvPr/>
          </p:nvSpPr>
          <p:spPr>
            <a:xfrm>
              <a:off x="3114394" y="4708636"/>
              <a:ext cx="1848131" cy="95410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ru-RU" b="1" dirty="0" smtClean="0"/>
                <a:t>Оборудование, </a:t>
              </a:r>
            </a:p>
            <a:p>
              <a:pPr algn="ctr"/>
              <a:r>
                <a:rPr lang="ru-RU" b="1" dirty="0" smtClean="0"/>
                <a:t>Условия труда, Технологии</a:t>
              </a:r>
              <a:endParaRPr lang="ru-RU" b="1" dirty="0"/>
            </a:p>
          </p:txBody>
        </p:sp>
        <p:sp>
          <p:nvSpPr>
            <p:cNvPr id="32" name="Фигура, имеющая форму буквы L 31"/>
            <p:cNvSpPr/>
            <p:nvPr/>
          </p:nvSpPr>
          <p:spPr>
            <a:xfrm rot="13511514">
              <a:off x="4785633" y="5624769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Фигура, имеющая форму буквы L 32"/>
            <p:cNvSpPr/>
            <p:nvPr/>
          </p:nvSpPr>
          <p:spPr>
            <a:xfrm rot="13511514">
              <a:off x="4794099" y="6014377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Фигура, имеющая форму буквы L 33"/>
            <p:cNvSpPr/>
            <p:nvPr/>
          </p:nvSpPr>
          <p:spPr>
            <a:xfrm rot="13511514">
              <a:off x="4785631" y="6390349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99726" y="5474690"/>
              <a:ext cx="179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Оснащенность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16658" y="5879738"/>
              <a:ext cx="1701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Исправность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82791" y="6256714"/>
              <a:ext cx="1819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Безопасность</a:t>
              </a:r>
              <a:endParaRPr lang="ru-RU" dirty="0"/>
            </a:p>
          </p:txBody>
        </p:sp>
        <p:pic>
          <p:nvPicPr>
            <p:cNvPr id="53" name="Picture 4">
              <a:extLst>
                <a:ext uri="{FF2B5EF4-FFF2-40B4-BE49-F238E27FC236}">
                  <a16:creationId xmlns="" xmlns:a16="http://schemas.microsoft.com/office/drawing/2014/main" id="{DCFD93D0-599A-4565-8C40-E6EB3CE14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199" y="5824175"/>
              <a:ext cx="749300" cy="749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8061604" y="2990850"/>
            <a:ext cx="3463646" cy="1389142"/>
            <a:chOff x="-34646" y="4876966"/>
            <a:chExt cx="3463646" cy="1389142"/>
          </a:xfrm>
        </p:grpSpPr>
        <p:sp>
          <p:nvSpPr>
            <p:cNvPr id="24" name="Фигура, имеющая форму буквы L 23"/>
            <p:cNvSpPr/>
            <p:nvPr/>
          </p:nvSpPr>
          <p:spPr>
            <a:xfrm rot="13511514">
              <a:off x="1312401" y="5252799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Фигура, имеющая форму буквы L 24"/>
            <p:cNvSpPr/>
            <p:nvPr/>
          </p:nvSpPr>
          <p:spPr>
            <a:xfrm rot="13511514">
              <a:off x="1320867" y="5642407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Фигура, имеющая форму буквы L 25"/>
            <p:cNvSpPr/>
            <p:nvPr/>
          </p:nvSpPr>
          <p:spPr>
            <a:xfrm rot="13511514">
              <a:off x="1312399" y="6018379"/>
              <a:ext cx="158623" cy="159155"/>
            </a:xfrm>
            <a:prstGeom prst="corner">
              <a:avLst>
                <a:gd name="adj1" fmla="val 35981"/>
                <a:gd name="adj2" fmla="val 34861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just"/>
              <a:endParaRPr lang="ru-RU" sz="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26494" y="5102720"/>
              <a:ext cx="179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Компетентность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3426" y="5507768"/>
              <a:ext cx="1701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Вовлеченность 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9559" y="5896776"/>
              <a:ext cx="1819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Ответственность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4646" y="4876966"/>
              <a:ext cx="1278912" cy="400105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ru-RU" b="1" dirty="0" smtClean="0"/>
                <a:t>Персонал</a:t>
              </a:r>
              <a:endParaRPr lang="ru-RU" b="1" dirty="0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="" xmlns:a16="http://schemas.microsoft.com/office/drawing/2014/main" id="{4F9B9F74-D054-4846-9D44-373AE4B5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961" y="5360564"/>
              <a:ext cx="745067" cy="745067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276225" y="1304925"/>
            <a:ext cx="6829425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Культура безопасности труда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- осознание важности, ответственности и способность работников ОАО «РЖД» обеспечивать безопасность труда, как главную ценность для компании и каждого работника при реализации соответствующих прав, обязанностей и ответственности, основанной на взаимосогласованной позиции на всех уровнях управления ОАО «РЖД» </a:t>
            </a:r>
            <a:endParaRPr lang="ru-RU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1925" y="4324350"/>
            <a:ext cx="7724775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1500" b="1" dirty="0" smtClean="0">
                <a:latin typeface="Verdana" pitchFamily="34" charset="0"/>
                <a:ea typeface="Verdana" pitchFamily="34" charset="0"/>
              </a:rPr>
              <a:t>Принципы формирования и поддержания культуры безопасности</a:t>
            </a:r>
            <a:endParaRPr lang="ru-RU" sz="15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325" y="4876800"/>
            <a:ext cx="2533650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Приоритет безопасности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4800" y="5257800"/>
            <a:ext cx="3676650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Профессионализм и квалификация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95274" y="5676900"/>
            <a:ext cx="3648075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Дисциплина и ответственность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95275" y="6116900"/>
            <a:ext cx="3933825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Соблюдение инструкций, регламентов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38625" y="4852575"/>
            <a:ext cx="2533650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Атмосфера доверия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229100" y="5219700"/>
            <a:ext cx="3143249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Понимание последствий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19574" y="6115050"/>
            <a:ext cx="4371975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Открытость и самосовершенствование</a:t>
            </a:r>
            <a:endParaRPr lang="ru-RU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91000" y="5657850"/>
            <a:ext cx="2914649" cy="338550"/>
          </a:xfrm>
          <a:prstGeom prst="rect">
            <a:avLst/>
          </a:prstGeom>
          <a:ln cap="rnd">
            <a:noFill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Самоконтроль и мотивация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3608" y="2970342"/>
            <a:ext cx="7103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Культура безопасности –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это такая культура поведения, когда работник выполняет все инструкции, правила и регламенты в тот момент, когда за ним никто не наблюдает </a:t>
            </a:r>
          </a:p>
          <a:p>
            <a:pPr algn="just"/>
            <a:r>
              <a:rPr lang="ru-RU" sz="1400" dirty="0" smtClean="0">
                <a:latin typeface="Verdana" pitchFamily="34" charset="0"/>
                <a:ea typeface="Verdana" pitchFamily="34" charset="0"/>
              </a:rPr>
              <a:t>(Профессор Стэнли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</a:rPr>
              <a:t>Дитс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1400" dirty="0" smtClean="0">
                <a:latin typeface="Verdana" pitchFamily="34" charset="0"/>
                <a:ea typeface="Verdana" pitchFamily="34" charset="0"/>
              </a:rPr>
              <a:t>University of Colorado Boulder</a:t>
            </a:r>
            <a:r>
              <a:rPr lang="en-US" dirty="0" smtClean="0">
                <a:latin typeface="Verdana" pitchFamily="34" charset="0"/>
                <a:ea typeface="Verdana" pitchFamily="34" charset="0"/>
              </a:rPr>
              <a:t>) </a:t>
            </a:r>
            <a:endParaRPr lang="ru-RU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7">
            <a:extLst>
              <a:ext uri="{FF2B5EF4-FFF2-40B4-BE49-F238E27FC236}">
                <a16:creationId xmlns="" xmlns:a16="http://schemas.microsoft.com/office/drawing/2014/main" id="{EABA64CE-20F1-8710-221E-52062DF6A611}"/>
              </a:ext>
            </a:extLst>
          </p:cNvPr>
          <p:cNvSpPr/>
          <p:nvPr/>
        </p:nvSpPr>
        <p:spPr>
          <a:xfrm rot="5400000" flipV="1">
            <a:off x="-272780" y="272780"/>
            <a:ext cx="6858000" cy="6312439"/>
          </a:xfrm>
          <a:custGeom>
            <a:avLst/>
            <a:gdLst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92000 w 12192000"/>
              <a:gd name="connsiteY2" fmla="*/ 1958338 h 1958338"/>
              <a:gd name="connsiteX3" fmla="*/ 0 w 12192000"/>
              <a:gd name="connsiteY3" fmla="*/ 1958338 h 1958338"/>
              <a:gd name="connsiteX4" fmla="*/ 0 w 12192000"/>
              <a:gd name="connsiteY4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92000 w 12192000"/>
              <a:gd name="connsiteY2" fmla="*/ 1958338 h 1958338"/>
              <a:gd name="connsiteX3" fmla="*/ 4039437 w 12192000"/>
              <a:gd name="connsiteY3" fmla="*/ 1326382 h 1958338"/>
              <a:gd name="connsiteX4" fmla="*/ 0 w 12192000"/>
              <a:gd name="connsiteY4" fmla="*/ 1958338 h 1958338"/>
              <a:gd name="connsiteX5" fmla="*/ 0 w 12192000"/>
              <a:gd name="connsiteY5" fmla="*/ 0 h 1958338"/>
              <a:gd name="connsiteX0" fmla="*/ 0 w 12192000"/>
              <a:gd name="connsiteY0" fmla="*/ 0 h 2009635"/>
              <a:gd name="connsiteX1" fmla="*/ 12192000 w 12192000"/>
              <a:gd name="connsiteY1" fmla="*/ 0 h 2009635"/>
              <a:gd name="connsiteX2" fmla="*/ 12192000 w 12192000"/>
              <a:gd name="connsiteY2" fmla="*/ 1958338 h 2009635"/>
              <a:gd name="connsiteX3" fmla="*/ 8852598 w 12192000"/>
              <a:gd name="connsiteY3" fmla="*/ 1115367 h 2009635"/>
              <a:gd name="connsiteX4" fmla="*/ 4039437 w 12192000"/>
              <a:gd name="connsiteY4" fmla="*/ 1326382 h 2009635"/>
              <a:gd name="connsiteX5" fmla="*/ 0 w 12192000"/>
              <a:gd name="connsiteY5" fmla="*/ 1958338 h 2009635"/>
              <a:gd name="connsiteX6" fmla="*/ 0 w 12192000"/>
              <a:gd name="connsiteY6" fmla="*/ 0 h 2009635"/>
              <a:gd name="connsiteX0" fmla="*/ 0 w 12192000"/>
              <a:gd name="connsiteY0" fmla="*/ 0 h 2019002"/>
              <a:gd name="connsiteX1" fmla="*/ 12192000 w 12192000"/>
              <a:gd name="connsiteY1" fmla="*/ 0 h 2019002"/>
              <a:gd name="connsiteX2" fmla="*/ 12192000 w 12192000"/>
              <a:gd name="connsiteY2" fmla="*/ 1958338 h 2019002"/>
              <a:gd name="connsiteX3" fmla="*/ 8892791 w 12192000"/>
              <a:gd name="connsiteY3" fmla="*/ 1306286 h 2019002"/>
              <a:gd name="connsiteX4" fmla="*/ 4039437 w 12192000"/>
              <a:gd name="connsiteY4" fmla="*/ 1326382 h 2019002"/>
              <a:gd name="connsiteX5" fmla="*/ 0 w 12192000"/>
              <a:gd name="connsiteY5" fmla="*/ 1958338 h 2019002"/>
              <a:gd name="connsiteX6" fmla="*/ 0 w 12192000"/>
              <a:gd name="connsiteY6" fmla="*/ 0 h 2019002"/>
              <a:gd name="connsiteX0" fmla="*/ 0 w 12192000"/>
              <a:gd name="connsiteY0" fmla="*/ 0 h 2013003"/>
              <a:gd name="connsiteX1" fmla="*/ 12192000 w 12192000"/>
              <a:gd name="connsiteY1" fmla="*/ 0 h 2013003"/>
              <a:gd name="connsiteX2" fmla="*/ 12192000 w 12192000"/>
              <a:gd name="connsiteY2" fmla="*/ 1958338 h 2013003"/>
              <a:gd name="connsiteX3" fmla="*/ 8892791 w 12192000"/>
              <a:gd name="connsiteY3" fmla="*/ 1306286 h 2013003"/>
              <a:gd name="connsiteX4" fmla="*/ 4039437 w 12192000"/>
              <a:gd name="connsiteY4" fmla="*/ 1326382 h 2013003"/>
              <a:gd name="connsiteX5" fmla="*/ 0 w 12192000"/>
              <a:gd name="connsiteY5" fmla="*/ 1958338 h 2013003"/>
              <a:gd name="connsiteX6" fmla="*/ 0 w 12192000"/>
              <a:gd name="connsiteY6" fmla="*/ 0 h 2013003"/>
              <a:gd name="connsiteX0" fmla="*/ 0 w 12192000"/>
              <a:gd name="connsiteY0" fmla="*/ 0 h 2013003"/>
              <a:gd name="connsiteX1" fmla="*/ 12192000 w 12192000"/>
              <a:gd name="connsiteY1" fmla="*/ 0 h 2013003"/>
              <a:gd name="connsiteX2" fmla="*/ 12192000 w 12192000"/>
              <a:gd name="connsiteY2" fmla="*/ 1958338 h 2013003"/>
              <a:gd name="connsiteX3" fmla="*/ 8892791 w 12192000"/>
              <a:gd name="connsiteY3" fmla="*/ 1306286 h 2013003"/>
              <a:gd name="connsiteX4" fmla="*/ 8875597 w 12192000"/>
              <a:gd name="connsiteY4" fmla="*/ 1942755 h 2013003"/>
              <a:gd name="connsiteX5" fmla="*/ 0 w 12192000"/>
              <a:gd name="connsiteY5" fmla="*/ 1958338 h 2013003"/>
              <a:gd name="connsiteX6" fmla="*/ 0 w 12192000"/>
              <a:gd name="connsiteY6" fmla="*/ 0 h 2013003"/>
              <a:gd name="connsiteX0" fmla="*/ 0 w 12192000"/>
              <a:gd name="connsiteY0" fmla="*/ 0 h 2013003"/>
              <a:gd name="connsiteX1" fmla="*/ 12192000 w 12192000"/>
              <a:gd name="connsiteY1" fmla="*/ 0 h 2013003"/>
              <a:gd name="connsiteX2" fmla="*/ 12192000 w 12192000"/>
              <a:gd name="connsiteY2" fmla="*/ 1958338 h 2013003"/>
              <a:gd name="connsiteX3" fmla="*/ 8892791 w 12192000"/>
              <a:gd name="connsiteY3" fmla="*/ 1306286 h 2013003"/>
              <a:gd name="connsiteX4" fmla="*/ 8875597 w 12192000"/>
              <a:gd name="connsiteY4" fmla="*/ 1942755 h 2013003"/>
              <a:gd name="connsiteX5" fmla="*/ 0 w 12192000"/>
              <a:gd name="connsiteY5" fmla="*/ 1958338 h 2013003"/>
              <a:gd name="connsiteX6" fmla="*/ 0 w 12192000"/>
              <a:gd name="connsiteY6" fmla="*/ 0 h 2013003"/>
              <a:gd name="connsiteX0" fmla="*/ 0 w 12192000"/>
              <a:gd name="connsiteY0" fmla="*/ 0 h 2004488"/>
              <a:gd name="connsiteX1" fmla="*/ 12192000 w 12192000"/>
              <a:gd name="connsiteY1" fmla="*/ 0 h 2004488"/>
              <a:gd name="connsiteX2" fmla="*/ 12192000 w 12192000"/>
              <a:gd name="connsiteY2" fmla="*/ 1958338 h 2004488"/>
              <a:gd name="connsiteX3" fmla="*/ 9543666 w 12192000"/>
              <a:gd name="connsiteY3" fmla="*/ 1093561 h 2004488"/>
              <a:gd name="connsiteX4" fmla="*/ 8875597 w 12192000"/>
              <a:gd name="connsiteY4" fmla="*/ 1942755 h 2004488"/>
              <a:gd name="connsiteX5" fmla="*/ 0 w 12192000"/>
              <a:gd name="connsiteY5" fmla="*/ 1958338 h 2004488"/>
              <a:gd name="connsiteX6" fmla="*/ 0 w 12192000"/>
              <a:gd name="connsiteY6" fmla="*/ 0 h 2004488"/>
              <a:gd name="connsiteX0" fmla="*/ 0 w 12192000"/>
              <a:gd name="connsiteY0" fmla="*/ 0 h 2020536"/>
              <a:gd name="connsiteX1" fmla="*/ 12192000 w 12192000"/>
              <a:gd name="connsiteY1" fmla="*/ 0 h 2020536"/>
              <a:gd name="connsiteX2" fmla="*/ 12192000 w 12192000"/>
              <a:gd name="connsiteY2" fmla="*/ 1958338 h 2020536"/>
              <a:gd name="connsiteX3" fmla="*/ 9280141 w 12192000"/>
              <a:gd name="connsiteY3" fmla="*/ 1445986 h 2020536"/>
              <a:gd name="connsiteX4" fmla="*/ 8875597 w 12192000"/>
              <a:gd name="connsiteY4" fmla="*/ 1942755 h 2020536"/>
              <a:gd name="connsiteX5" fmla="*/ 0 w 12192000"/>
              <a:gd name="connsiteY5" fmla="*/ 1958338 h 2020536"/>
              <a:gd name="connsiteX6" fmla="*/ 0 w 12192000"/>
              <a:gd name="connsiteY6" fmla="*/ 0 h 2020536"/>
              <a:gd name="connsiteX0" fmla="*/ 0 w 12192000"/>
              <a:gd name="connsiteY0" fmla="*/ 0 h 2020536"/>
              <a:gd name="connsiteX1" fmla="*/ 12192000 w 12192000"/>
              <a:gd name="connsiteY1" fmla="*/ 0 h 2020536"/>
              <a:gd name="connsiteX2" fmla="*/ 12192000 w 12192000"/>
              <a:gd name="connsiteY2" fmla="*/ 1958338 h 2020536"/>
              <a:gd name="connsiteX3" fmla="*/ 9280141 w 12192000"/>
              <a:gd name="connsiteY3" fmla="*/ 1445986 h 2020536"/>
              <a:gd name="connsiteX4" fmla="*/ 8875597 w 12192000"/>
              <a:gd name="connsiteY4" fmla="*/ 1942755 h 2020536"/>
              <a:gd name="connsiteX5" fmla="*/ 0 w 12192000"/>
              <a:gd name="connsiteY5" fmla="*/ 1958338 h 2020536"/>
              <a:gd name="connsiteX6" fmla="*/ 0 w 12192000"/>
              <a:gd name="connsiteY6" fmla="*/ 0 h 2020536"/>
              <a:gd name="connsiteX0" fmla="*/ 0 w 12192000"/>
              <a:gd name="connsiteY0" fmla="*/ 0 h 2015853"/>
              <a:gd name="connsiteX1" fmla="*/ 12192000 w 12192000"/>
              <a:gd name="connsiteY1" fmla="*/ 0 h 2015853"/>
              <a:gd name="connsiteX2" fmla="*/ 12192000 w 12192000"/>
              <a:gd name="connsiteY2" fmla="*/ 1958338 h 2015853"/>
              <a:gd name="connsiteX3" fmla="*/ 9197591 w 12192000"/>
              <a:gd name="connsiteY3" fmla="*/ 1363436 h 2015853"/>
              <a:gd name="connsiteX4" fmla="*/ 8875597 w 12192000"/>
              <a:gd name="connsiteY4" fmla="*/ 1942755 h 2015853"/>
              <a:gd name="connsiteX5" fmla="*/ 0 w 12192000"/>
              <a:gd name="connsiteY5" fmla="*/ 1958338 h 2015853"/>
              <a:gd name="connsiteX6" fmla="*/ 0 w 12192000"/>
              <a:gd name="connsiteY6" fmla="*/ 0 h 2015853"/>
              <a:gd name="connsiteX0" fmla="*/ 0 w 12192000"/>
              <a:gd name="connsiteY0" fmla="*/ 0 h 2019767"/>
              <a:gd name="connsiteX1" fmla="*/ 12192000 w 12192000"/>
              <a:gd name="connsiteY1" fmla="*/ 0 h 2019767"/>
              <a:gd name="connsiteX2" fmla="*/ 12192000 w 12192000"/>
              <a:gd name="connsiteY2" fmla="*/ 1958338 h 2019767"/>
              <a:gd name="connsiteX3" fmla="*/ 9264266 w 12192000"/>
              <a:gd name="connsiteY3" fmla="*/ 1433286 h 2019767"/>
              <a:gd name="connsiteX4" fmla="*/ 8875597 w 12192000"/>
              <a:gd name="connsiteY4" fmla="*/ 1942755 h 2019767"/>
              <a:gd name="connsiteX5" fmla="*/ 0 w 12192000"/>
              <a:gd name="connsiteY5" fmla="*/ 1958338 h 2019767"/>
              <a:gd name="connsiteX6" fmla="*/ 0 w 12192000"/>
              <a:gd name="connsiteY6" fmla="*/ 0 h 2019767"/>
              <a:gd name="connsiteX0" fmla="*/ 0 w 12192000"/>
              <a:gd name="connsiteY0" fmla="*/ 0 h 2193580"/>
              <a:gd name="connsiteX1" fmla="*/ 12192000 w 12192000"/>
              <a:gd name="connsiteY1" fmla="*/ 0 h 2193580"/>
              <a:gd name="connsiteX2" fmla="*/ 12192000 w 12192000"/>
              <a:gd name="connsiteY2" fmla="*/ 1958338 h 2193580"/>
              <a:gd name="connsiteX3" fmla="*/ 9264266 w 12192000"/>
              <a:gd name="connsiteY3" fmla="*/ 1433286 h 2193580"/>
              <a:gd name="connsiteX4" fmla="*/ 9545522 w 12192000"/>
              <a:gd name="connsiteY4" fmla="*/ 2193580 h 2193580"/>
              <a:gd name="connsiteX5" fmla="*/ 0 w 12192000"/>
              <a:gd name="connsiteY5" fmla="*/ 1958338 h 2193580"/>
              <a:gd name="connsiteX6" fmla="*/ 0 w 12192000"/>
              <a:gd name="connsiteY6" fmla="*/ 0 h 2193580"/>
              <a:gd name="connsiteX0" fmla="*/ 0 w 12192000"/>
              <a:gd name="connsiteY0" fmla="*/ 0 h 2193580"/>
              <a:gd name="connsiteX1" fmla="*/ 12192000 w 12192000"/>
              <a:gd name="connsiteY1" fmla="*/ 0 h 2193580"/>
              <a:gd name="connsiteX2" fmla="*/ 12192000 w 12192000"/>
              <a:gd name="connsiteY2" fmla="*/ 1958338 h 2193580"/>
              <a:gd name="connsiteX3" fmla="*/ 9264266 w 12192000"/>
              <a:gd name="connsiteY3" fmla="*/ 1433286 h 2193580"/>
              <a:gd name="connsiteX4" fmla="*/ 9545522 w 12192000"/>
              <a:gd name="connsiteY4" fmla="*/ 2193580 h 2193580"/>
              <a:gd name="connsiteX5" fmla="*/ 0 w 12192000"/>
              <a:gd name="connsiteY5" fmla="*/ 1958338 h 2193580"/>
              <a:gd name="connsiteX6" fmla="*/ 0 w 12192000"/>
              <a:gd name="connsiteY6" fmla="*/ 0 h 2193580"/>
              <a:gd name="connsiteX0" fmla="*/ 0 w 12192000"/>
              <a:gd name="connsiteY0" fmla="*/ 0 h 2019767"/>
              <a:gd name="connsiteX1" fmla="*/ 12192000 w 12192000"/>
              <a:gd name="connsiteY1" fmla="*/ 0 h 2019767"/>
              <a:gd name="connsiteX2" fmla="*/ 12192000 w 12192000"/>
              <a:gd name="connsiteY2" fmla="*/ 1958338 h 2019767"/>
              <a:gd name="connsiteX3" fmla="*/ 9264266 w 12192000"/>
              <a:gd name="connsiteY3" fmla="*/ 1433286 h 2019767"/>
              <a:gd name="connsiteX4" fmla="*/ 8869247 w 12192000"/>
              <a:gd name="connsiteY4" fmla="*/ 1514130 h 2019767"/>
              <a:gd name="connsiteX5" fmla="*/ 0 w 12192000"/>
              <a:gd name="connsiteY5" fmla="*/ 1958338 h 2019767"/>
              <a:gd name="connsiteX6" fmla="*/ 0 w 12192000"/>
              <a:gd name="connsiteY6" fmla="*/ 0 h 2019767"/>
              <a:gd name="connsiteX0" fmla="*/ 0 w 12192000"/>
              <a:gd name="connsiteY0" fmla="*/ 0 h 2019767"/>
              <a:gd name="connsiteX1" fmla="*/ 12192000 w 12192000"/>
              <a:gd name="connsiteY1" fmla="*/ 0 h 2019767"/>
              <a:gd name="connsiteX2" fmla="*/ 12192000 w 12192000"/>
              <a:gd name="connsiteY2" fmla="*/ 1958338 h 2019767"/>
              <a:gd name="connsiteX3" fmla="*/ 9264266 w 12192000"/>
              <a:gd name="connsiteY3" fmla="*/ 1433286 h 2019767"/>
              <a:gd name="connsiteX4" fmla="*/ 8859722 w 12192000"/>
              <a:gd name="connsiteY4" fmla="*/ 1955455 h 2019767"/>
              <a:gd name="connsiteX5" fmla="*/ 0 w 12192000"/>
              <a:gd name="connsiteY5" fmla="*/ 1958338 h 2019767"/>
              <a:gd name="connsiteX6" fmla="*/ 0 w 12192000"/>
              <a:gd name="connsiteY6" fmla="*/ 0 h 2019767"/>
              <a:gd name="connsiteX0" fmla="*/ 0 w 12192000"/>
              <a:gd name="connsiteY0" fmla="*/ 0 h 2019767"/>
              <a:gd name="connsiteX1" fmla="*/ 12192000 w 12192000"/>
              <a:gd name="connsiteY1" fmla="*/ 0 h 2019767"/>
              <a:gd name="connsiteX2" fmla="*/ 12192000 w 12192000"/>
              <a:gd name="connsiteY2" fmla="*/ 1958338 h 2019767"/>
              <a:gd name="connsiteX3" fmla="*/ 9264266 w 12192000"/>
              <a:gd name="connsiteY3" fmla="*/ 1433286 h 2019767"/>
              <a:gd name="connsiteX4" fmla="*/ 8859722 w 12192000"/>
              <a:gd name="connsiteY4" fmla="*/ 1955455 h 2019767"/>
              <a:gd name="connsiteX5" fmla="*/ 0 w 12192000"/>
              <a:gd name="connsiteY5" fmla="*/ 1958338 h 2019767"/>
              <a:gd name="connsiteX6" fmla="*/ 0 w 12192000"/>
              <a:gd name="connsiteY6" fmla="*/ 0 h 2019767"/>
              <a:gd name="connsiteX0" fmla="*/ 0 w 12192000"/>
              <a:gd name="connsiteY0" fmla="*/ 0 h 2004381"/>
              <a:gd name="connsiteX1" fmla="*/ 12192000 w 12192000"/>
              <a:gd name="connsiteY1" fmla="*/ 0 h 2004381"/>
              <a:gd name="connsiteX2" fmla="*/ 12192000 w 12192000"/>
              <a:gd name="connsiteY2" fmla="*/ 1958338 h 2004381"/>
              <a:gd name="connsiteX3" fmla="*/ 9407141 w 12192000"/>
              <a:gd name="connsiteY3" fmla="*/ 1090386 h 2004381"/>
              <a:gd name="connsiteX4" fmla="*/ 8859722 w 12192000"/>
              <a:gd name="connsiteY4" fmla="*/ 1955455 h 2004381"/>
              <a:gd name="connsiteX5" fmla="*/ 0 w 12192000"/>
              <a:gd name="connsiteY5" fmla="*/ 1958338 h 2004381"/>
              <a:gd name="connsiteX6" fmla="*/ 0 w 12192000"/>
              <a:gd name="connsiteY6" fmla="*/ 0 h 2004381"/>
              <a:gd name="connsiteX0" fmla="*/ 0 w 12192000"/>
              <a:gd name="connsiteY0" fmla="*/ 0 h 2020974"/>
              <a:gd name="connsiteX1" fmla="*/ 12192000 w 12192000"/>
              <a:gd name="connsiteY1" fmla="*/ 0 h 2020974"/>
              <a:gd name="connsiteX2" fmla="*/ 12192000 w 12192000"/>
              <a:gd name="connsiteY2" fmla="*/ 1958338 h 2020974"/>
              <a:gd name="connsiteX3" fmla="*/ 9407141 w 12192000"/>
              <a:gd name="connsiteY3" fmla="*/ 1090386 h 2020974"/>
              <a:gd name="connsiteX4" fmla="*/ 8859722 w 12192000"/>
              <a:gd name="connsiteY4" fmla="*/ 1955455 h 2020974"/>
              <a:gd name="connsiteX5" fmla="*/ 0 w 12192000"/>
              <a:gd name="connsiteY5" fmla="*/ 1958338 h 2020974"/>
              <a:gd name="connsiteX6" fmla="*/ 0 w 12192000"/>
              <a:gd name="connsiteY6" fmla="*/ 0 h 2020974"/>
              <a:gd name="connsiteX0" fmla="*/ 0 w 12192000"/>
              <a:gd name="connsiteY0" fmla="*/ 0 h 1998527"/>
              <a:gd name="connsiteX1" fmla="*/ 12192000 w 12192000"/>
              <a:gd name="connsiteY1" fmla="*/ 0 h 1998527"/>
              <a:gd name="connsiteX2" fmla="*/ 12192000 w 12192000"/>
              <a:gd name="connsiteY2" fmla="*/ 1958338 h 1998527"/>
              <a:gd name="connsiteX3" fmla="*/ 9407141 w 12192000"/>
              <a:gd name="connsiteY3" fmla="*/ 1090386 h 1998527"/>
              <a:gd name="connsiteX4" fmla="*/ 8859722 w 12192000"/>
              <a:gd name="connsiteY4" fmla="*/ 1955455 h 1998527"/>
              <a:gd name="connsiteX5" fmla="*/ 0 w 12192000"/>
              <a:gd name="connsiteY5" fmla="*/ 1958338 h 1998527"/>
              <a:gd name="connsiteX6" fmla="*/ 0 w 12192000"/>
              <a:gd name="connsiteY6" fmla="*/ 0 h 1998527"/>
              <a:gd name="connsiteX0" fmla="*/ 0 w 12192000"/>
              <a:gd name="connsiteY0" fmla="*/ 0 h 2010143"/>
              <a:gd name="connsiteX1" fmla="*/ 12192000 w 12192000"/>
              <a:gd name="connsiteY1" fmla="*/ 0 h 2010143"/>
              <a:gd name="connsiteX2" fmla="*/ 12192000 w 12192000"/>
              <a:gd name="connsiteY2" fmla="*/ 1958338 h 2010143"/>
              <a:gd name="connsiteX3" fmla="*/ 9267441 w 12192000"/>
              <a:gd name="connsiteY3" fmla="*/ 1439636 h 2010143"/>
              <a:gd name="connsiteX4" fmla="*/ 8859722 w 12192000"/>
              <a:gd name="connsiteY4" fmla="*/ 1955455 h 2010143"/>
              <a:gd name="connsiteX5" fmla="*/ 0 w 12192000"/>
              <a:gd name="connsiteY5" fmla="*/ 1958338 h 2010143"/>
              <a:gd name="connsiteX6" fmla="*/ 0 w 12192000"/>
              <a:gd name="connsiteY6" fmla="*/ 0 h 2010143"/>
              <a:gd name="connsiteX0" fmla="*/ 0 w 12192000"/>
              <a:gd name="connsiteY0" fmla="*/ 0 h 2021257"/>
              <a:gd name="connsiteX1" fmla="*/ 12192000 w 12192000"/>
              <a:gd name="connsiteY1" fmla="*/ 0 h 2021257"/>
              <a:gd name="connsiteX2" fmla="*/ 12192000 w 12192000"/>
              <a:gd name="connsiteY2" fmla="*/ 1958338 h 2021257"/>
              <a:gd name="connsiteX3" fmla="*/ 9267441 w 12192000"/>
              <a:gd name="connsiteY3" fmla="*/ 1439636 h 2021257"/>
              <a:gd name="connsiteX4" fmla="*/ 8859722 w 12192000"/>
              <a:gd name="connsiteY4" fmla="*/ 1955455 h 2021257"/>
              <a:gd name="connsiteX5" fmla="*/ 0 w 12192000"/>
              <a:gd name="connsiteY5" fmla="*/ 1958338 h 2021257"/>
              <a:gd name="connsiteX6" fmla="*/ 0 w 12192000"/>
              <a:gd name="connsiteY6" fmla="*/ 0 h 2021257"/>
              <a:gd name="connsiteX0" fmla="*/ 0 w 12192000"/>
              <a:gd name="connsiteY0" fmla="*/ 0 h 2010797"/>
              <a:gd name="connsiteX1" fmla="*/ 12192000 w 12192000"/>
              <a:gd name="connsiteY1" fmla="*/ 0 h 2010797"/>
              <a:gd name="connsiteX2" fmla="*/ 12192000 w 12192000"/>
              <a:gd name="connsiteY2" fmla="*/ 1958338 h 2010797"/>
              <a:gd name="connsiteX3" fmla="*/ 9267441 w 12192000"/>
              <a:gd name="connsiteY3" fmla="*/ 1239611 h 2010797"/>
              <a:gd name="connsiteX4" fmla="*/ 8859722 w 12192000"/>
              <a:gd name="connsiteY4" fmla="*/ 1955455 h 2010797"/>
              <a:gd name="connsiteX5" fmla="*/ 0 w 12192000"/>
              <a:gd name="connsiteY5" fmla="*/ 1958338 h 2010797"/>
              <a:gd name="connsiteX6" fmla="*/ 0 w 12192000"/>
              <a:gd name="connsiteY6" fmla="*/ 0 h 2010797"/>
              <a:gd name="connsiteX0" fmla="*/ 0 w 12192000"/>
              <a:gd name="connsiteY0" fmla="*/ 0 h 2020666"/>
              <a:gd name="connsiteX1" fmla="*/ 12192000 w 12192000"/>
              <a:gd name="connsiteY1" fmla="*/ 0 h 2020666"/>
              <a:gd name="connsiteX2" fmla="*/ 12192000 w 12192000"/>
              <a:gd name="connsiteY2" fmla="*/ 1958338 h 2020666"/>
              <a:gd name="connsiteX3" fmla="*/ 9267441 w 12192000"/>
              <a:gd name="connsiteY3" fmla="*/ 1430111 h 2020666"/>
              <a:gd name="connsiteX4" fmla="*/ 8859722 w 12192000"/>
              <a:gd name="connsiteY4" fmla="*/ 1955455 h 2020666"/>
              <a:gd name="connsiteX5" fmla="*/ 0 w 12192000"/>
              <a:gd name="connsiteY5" fmla="*/ 1958338 h 2020666"/>
              <a:gd name="connsiteX6" fmla="*/ 0 w 12192000"/>
              <a:gd name="connsiteY6" fmla="*/ 0 h 2020666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69775 w 12192000"/>
              <a:gd name="connsiteY2" fmla="*/ 118363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88825 w 12192000"/>
              <a:gd name="connsiteY2" fmla="*/ 144398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88825 w 12192000"/>
              <a:gd name="connsiteY2" fmla="*/ 144398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88825 w 12192000"/>
              <a:gd name="connsiteY2" fmla="*/ 144398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50725 w 12192000"/>
              <a:gd name="connsiteY2" fmla="*/ 124713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88825 w 12192000"/>
              <a:gd name="connsiteY2" fmla="*/ 143128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0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8338"/>
              <a:gd name="connsiteX1" fmla="*/ 12192000 w 12192000"/>
              <a:gd name="connsiteY1" fmla="*/ 0 h 1958338"/>
              <a:gd name="connsiteX2" fmla="*/ 12188825 w 12192000"/>
              <a:gd name="connsiteY2" fmla="*/ 1431288 h 1958338"/>
              <a:gd name="connsiteX3" fmla="*/ 9267441 w 12192000"/>
              <a:gd name="connsiteY3" fmla="*/ 1430111 h 1958338"/>
              <a:gd name="connsiteX4" fmla="*/ 8859722 w 12192000"/>
              <a:gd name="connsiteY4" fmla="*/ 1955455 h 1958338"/>
              <a:gd name="connsiteX5" fmla="*/ 7957752 w 12192000"/>
              <a:gd name="connsiteY5" fmla="*/ 1958338 h 1958338"/>
              <a:gd name="connsiteX6" fmla="*/ 0 w 12192000"/>
              <a:gd name="connsiteY6" fmla="*/ 0 h 1958338"/>
              <a:gd name="connsiteX0" fmla="*/ 0 w 12192000"/>
              <a:gd name="connsiteY0" fmla="*/ 0 h 1955455"/>
              <a:gd name="connsiteX1" fmla="*/ 12192000 w 12192000"/>
              <a:gd name="connsiteY1" fmla="*/ 0 h 1955455"/>
              <a:gd name="connsiteX2" fmla="*/ 12188825 w 12192000"/>
              <a:gd name="connsiteY2" fmla="*/ 1431288 h 1955455"/>
              <a:gd name="connsiteX3" fmla="*/ 9267441 w 12192000"/>
              <a:gd name="connsiteY3" fmla="*/ 1430111 h 1955455"/>
              <a:gd name="connsiteX4" fmla="*/ 8859722 w 12192000"/>
              <a:gd name="connsiteY4" fmla="*/ 1955455 h 1955455"/>
              <a:gd name="connsiteX5" fmla="*/ 7903777 w 12192000"/>
              <a:gd name="connsiteY5" fmla="*/ 1796413 h 1955455"/>
              <a:gd name="connsiteX6" fmla="*/ 0 w 12192000"/>
              <a:gd name="connsiteY6" fmla="*/ 0 h 1955455"/>
              <a:gd name="connsiteX0" fmla="*/ 0 w 12192000"/>
              <a:gd name="connsiteY0" fmla="*/ 0 h 1961513"/>
              <a:gd name="connsiteX1" fmla="*/ 12192000 w 12192000"/>
              <a:gd name="connsiteY1" fmla="*/ 0 h 1961513"/>
              <a:gd name="connsiteX2" fmla="*/ 12188825 w 12192000"/>
              <a:gd name="connsiteY2" fmla="*/ 1431288 h 1961513"/>
              <a:gd name="connsiteX3" fmla="*/ 9267441 w 12192000"/>
              <a:gd name="connsiteY3" fmla="*/ 1430111 h 1961513"/>
              <a:gd name="connsiteX4" fmla="*/ 8859722 w 12192000"/>
              <a:gd name="connsiteY4" fmla="*/ 1955455 h 1961513"/>
              <a:gd name="connsiteX5" fmla="*/ 7773605 w 12192000"/>
              <a:gd name="connsiteY5" fmla="*/ 1961513 h 1961513"/>
              <a:gd name="connsiteX6" fmla="*/ 0 w 12192000"/>
              <a:gd name="connsiteY6" fmla="*/ 0 h 1961513"/>
              <a:gd name="connsiteX0" fmla="*/ 0 w 12192000"/>
              <a:gd name="connsiteY0" fmla="*/ 0 h 1961513"/>
              <a:gd name="connsiteX1" fmla="*/ 12192000 w 12192000"/>
              <a:gd name="connsiteY1" fmla="*/ 0 h 1961513"/>
              <a:gd name="connsiteX2" fmla="*/ 12188825 w 12192000"/>
              <a:gd name="connsiteY2" fmla="*/ 1431288 h 1961513"/>
              <a:gd name="connsiteX3" fmla="*/ 9267441 w 12192000"/>
              <a:gd name="connsiteY3" fmla="*/ 1430111 h 1961513"/>
              <a:gd name="connsiteX4" fmla="*/ 8856550 w 12192000"/>
              <a:gd name="connsiteY4" fmla="*/ 1958630 h 1961513"/>
              <a:gd name="connsiteX5" fmla="*/ 7773605 w 12192000"/>
              <a:gd name="connsiteY5" fmla="*/ 1961513 h 1961513"/>
              <a:gd name="connsiteX6" fmla="*/ 0 w 12192000"/>
              <a:gd name="connsiteY6" fmla="*/ 0 h 1961513"/>
              <a:gd name="connsiteX0" fmla="*/ 0 w 6318738"/>
              <a:gd name="connsiteY0" fmla="*/ 8793 h 1961513"/>
              <a:gd name="connsiteX1" fmla="*/ 6318738 w 6318738"/>
              <a:gd name="connsiteY1" fmla="*/ 0 h 1961513"/>
              <a:gd name="connsiteX2" fmla="*/ 6315563 w 6318738"/>
              <a:gd name="connsiteY2" fmla="*/ 1431288 h 1961513"/>
              <a:gd name="connsiteX3" fmla="*/ 3394179 w 6318738"/>
              <a:gd name="connsiteY3" fmla="*/ 1430111 h 1961513"/>
              <a:gd name="connsiteX4" fmla="*/ 2983288 w 6318738"/>
              <a:gd name="connsiteY4" fmla="*/ 1958630 h 1961513"/>
              <a:gd name="connsiteX5" fmla="*/ 1900343 w 6318738"/>
              <a:gd name="connsiteY5" fmla="*/ 1961513 h 1961513"/>
              <a:gd name="connsiteX6" fmla="*/ 0 w 6318738"/>
              <a:gd name="connsiteY6" fmla="*/ 8793 h 1961513"/>
              <a:gd name="connsiteX0" fmla="*/ 0 w 4420825"/>
              <a:gd name="connsiteY0" fmla="*/ 0 h 6301441"/>
              <a:gd name="connsiteX1" fmla="*/ 4420825 w 4420825"/>
              <a:gd name="connsiteY1" fmla="*/ 4339928 h 6301441"/>
              <a:gd name="connsiteX2" fmla="*/ 4417650 w 4420825"/>
              <a:gd name="connsiteY2" fmla="*/ 5771216 h 6301441"/>
              <a:gd name="connsiteX3" fmla="*/ 1496266 w 4420825"/>
              <a:gd name="connsiteY3" fmla="*/ 5770039 h 6301441"/>
              <a:gd name="connsiteX4" fmla="*/ 1085375 w 4420825"/>
              <a:gd name="connsiteY4" fmla="*/ 6298558 h 6301441"/>
              <a:gd name="connsiteX5" fmla="*/ 2430 w 4420825"/>
              <a:gd name="connsiteY5" fmla="*/ 6301441 h 6301441"/>
              <a:gd name="connsiteX6" fmla="*/ 0 w 4420825"/>
              <a:gd name="connsiteY6" fmla="*/ 0 h 6301441"/>
              <a:gd name="connsiteX0" fmla="*/ 0 w 6869058"/>
              <a:gd name="connsiteY0" fmla="*/ 0 h 6301441"/>
              <a:gd name="connsiteX1" fmla="*/ 6869058 w 6869058"/>
              <a:gd name="connsiteY1" fmla="*/ 92393 h 6301441"/>
              <a:gd name="connsiteX2" fmla="*/ 4417650 w 6869058"/>
              <a:gd name="connsiteY2" fmla="*/ 5771216 h 6301441"/>
              <a:gd name="connsiteX3" fmla="*/ 1496266 w 6869058"/>
              <a:gd name="connsiteY3" fmla="*/ 5770039 h 6301441"/>
              <a:gd name="connsiteX4" fmla="*/ 1085375 w 6869058"/>
              <a:gd name="connsiteY4" fmla="*/ 6298558 h 6301441"/>
              <a:gd name="connsiteX5" fmla="*/ 2430 w 6869058"/>
              <a:gd name="connsiteY5" fmla="*/ 6301441 h 6301441"/>
              <a:gd name="connsiteX6" fmla="*/ 0 w 6869058"/>
              <a:gd name="connsiteY6" fmla="*/ 0 h 6301441"/>
              <a:gd name="connsiteX0" fmla="*/ 0 w 6864372"/>
              <a:gd name="connsiteY0" fmla="*/ 0 h 6301441"/>
              <a:gd name="connsiteX1" fmla="*/ 6864372 w 6864372"/>
              <a:gd name="connsiteY1" fmla="*/ 7987 h 6301441"/>
              <a:gd name="connsiteX2" fmla="*/ 4417650 w 6864372"/>
              <a:gd name="connsiteY2" fmla="*/ 5771216 h 6301441"/>
              <a:gd name="connsiteX3" fmla="*/ 1496266 w 6864372"/>
              <a:gd name="connsiteY3" fmla="*/ 5770039 h 6301441"/>
              <a:gd name="connsiteX4" fmla="*/ 1085375 w 6864372"/>
              <a:gd name="connsiteY4" fmla="*/ 6298558 h 6301441"/>
              <a:gd name="connsiteX5" fmla="*/ 2430 w 6864372"/>
              <a:gd name="connsiteY5" fmla="*/ 6301441 h 6301441"/>
              <a:gd name="connsiteX6" fmla="*/ 0 w 6864372"/>
              <a:gd name="connsiteY6" fmla="*/ 0 h 6301441"/>
              <a:gd name="connsiteX0" fmla="*/ 0 w 6864372"/>
              <a:gd name="connsiteY0" fmla="*/ 0 h 6301441"/>
              <a:gd name="connsiteX1" fmla="*/ 6864372 w 6864372"/>
              <a:gd name="connsiteY1" fmla="*/ 7987 h 6301441"/>
              <a:gd name="connsiteX2" fmla="*/ 6860742 w 6864372"/>
              <a:gd name="connsiteY2" fmla="*/ 5771219 h 6301441"/>
              <a:gd name="connsiteX3" fmla="*/ 1496266 w 6864372"/>
              <a:gd name="connsiteY3" fmla="*/ 5770039 h 6301441"/>
              <a:gd name="connsiteX4" fmla="*/ 1085375 w 6864372"/>
              <a:gd name="connsiteY4" fmla="*/ 6298558 h 6301441"/>
              <a:gd name="connsiteX5" fmla="*/ 2430 w 6864372"/>
              <a:gd name="connsiteY5" fmla="*/ 6301441 h 6301441"/>
              <a:gd name="connsiteX6" fmla="*/ 0 w 6864372"/>
              <a:gd name="connsiteY6" fmla="*/ 0 h 6301441"/>
              <a:gd name="connsiteX0" fmla="*/ 0 w 6860894"/>
              <a:gd name="connsiteY0" fmla="*/ 817513 h 7118954"/>
              <a:gd name="connsiteX1" fmla="*/ 6858025 w 6860894"/>
              <a:gd name="connsiteY1" fmla="*/ 0 h 7118954"/>
              <a:gd name="connsiteX2" fmla="*/ 6860742 w 6860894"/>
              <a:gd name="connsiteY2" fmla="*/ 6588732 h 7118954"/>
              <a:gd name="connsiteX3" fmla="*/ 1496266 w 6860894"/>
              <a:gd name="connsiteY3" fmla="*/ 6587552 h 7118954"/>
              <a:gd name="connsiteX4" fmla="*/ 1085375 w 6860894"/>
              <a:gd name="connsiteY4" fmla="*/ 7116071 h 7118954"/>
              <a:gd name="connsiteX5" fmla="*/ 2430 w 6860894"/>
              <a:gd name="connsiteY5" fmla="*/ 7118954 h 7118954"/>
              <a:gd name="connsiteX6" fmla="*/ 0 w 6860894"/>
              <a:gd name="connsiteY6" fmla="*/ 817513 h 7118954"/>
              <a:gd name="connsiteX0" fmla="*/ 0 w 6864069"/>
              <a:gd name="connsiteY0" fmla="*/ 1538 h 7118954"/>
              <a:gd name="connsiteX1" fmla="*/ 6861200 w 6864069"/>
              <a:gd name="connsiteY1" fmla="*/ 0 h 7118954"/>
              <a:gd name="connsiteX2" fmla="*/ 6863917 w 6864069"/>
              <a:gd name="connsiteY2" fmla="*/ 6588732 h 7118954"/>
              <a:gd name="connsiteX3" fmla="*/ 1499441 w 6864069"/>
              <a:gd name="connsiteY3" fmla="*/ 6587552 h 7118954"/>
              <a:gd name="connsiteX4" fmla="*/ 1088550 w 6864069"/>
              <a:gd name="connsiteY4" fmla="*/ 7116071 h 7118954"/>
              <a:gd name="connsiteX5" fmla="*/ 5605 w 6864069"/>
              <a:gd name="connsiteY5" fmla="*/ 7118954 h 7118954"/>
              <a:gd name="connsiteX6" fmla="*/ 0 w 6864069"/>
              <a:gd name="connsiteY6" fmla="*/ 1538 h 7118954"/>
              <a:gd name="connsiteX0" fmla="*/ 49309 w 6858513"/>
              <a:gd name="connsiteY0" fmla="*/ 522750 h 7118954"/>
              <a:gd name="connsiteX1" fmla="*/ 6855644 w 6858513"/>
              <a:gd name="connsiteY1" fmla="*/ 0 h 7118954"/>
              <a:gd name="connsiteX2" fmla="*/ 6858361 w 6858513"/>
              <a:gd name="connsiteY2" fmla="*/ 6588732 h 7118954"/>
              <a:gd name="connsiteX3" fmla="*/ 1493885 w 6858513"/>
              <a:gd name="connsiteY3" fmla="*/ 6587552 h 7118954"/>
              <a:gd name="connsiteX4" fmla="*/ 1082994 w 6858513"/>
              <a:gd name="connsiteY4" fmla="*/ 7116071 h 7118954"/>
              <a:gd name="connsiteX5" fmla="*/ 49 w 6858513"/>
              <a:gd name="connsiteY5" fmla="*/ 7118954 h 7118954"/>
              <a:gd name="connsiteX6" fmla="*/ 49309 w 6858513"/>
              <a:gd name="connsiteY6" fmla="*/ 522750 h 7118954"/>
              <a:gd name="connsiteX0" fmla="*/ 0 w 6860004"/>
              <a:gd name="connsiteY0" fmla="*/ 160803 h 7118954"/>
              <a:gd name="connsiteX1" fmla="*/ 6857135 w 6860004"/>
              <a:gd name="connsiteY1" fmla="*/ 0 h 7118954"/>
              <a:gd name="connsiteX2" fmla="*/ 6859852 w 6860004"/>
              <a:gd name="connsiteY2" fmla="*/ 6588732 h 7118954"/>
              <a:gd name="connsiteX3" fmla="*/ 1495376 w 6860004"/>
              <a:gd name="connsiteY3" fmla="*/ 6587552 h 7118954"/>
              <a:gd name="connsiteX4" fmla="*/ 1084485 w 6860004"/>
              <a:gd name="connsiteY4" fmla="*/ 7116071 h 7118954"/>
              <a:gd name="connsiteX5" fmla="*/ 1540 w 6860004"/>
              <a:gd name="connsiteY5" fmla="*/ 7118954 h 7118954"/>
              <a:gd name="connsiteX6" fmla="*/ 0 w 6860004"/>
              <a:gd name="connsiteY6" fmla="*/ 160803 h 7118954"/>
              <a:gd name="connsiteX0" fmla="*/ 0 w 6859858"/>
              <a:gd name="connsiteY0" fmla="*/ 0 h 6958151"/>
              <a:gd name="connsiteX1" fmla="*/ 6723785 w 6859858"/>
              <a:gd name="connsiteY1" fmla="*/ 480547 h 6958151"/>
              <a:gd name="connsiteX2" fmla="*/ 6859852 w 6859858"/>
              <a:gd name="connsiteY2" fmla="*/ 6427929 h 6958151"/>
              <a:gd name="connsiteX3" fmla="*/ 1495376 w 6859858"/>
              <a:gd name="connsiteY3" fmla="*/ 6426749 h 6958151"/>
              <a:gd name="connsiteX4" fmla="*/ 1084485 w 6859858"/>
              <a:gd name="connsiteY4" fmla="*/ 6955268 h 6958151"/>
              <a:gd name="connsiteX5" fmla="*/ 1540 w 6859858"/>
              <a:gd name="connsiteY5" fmla="*/ 6958151 h 6958151"/>
              <a:gd name="connsiteX6" fmla="*/ 0 w 6859858"/>
              <a:gd name="connsiteY6" fmla="*/ 0 h 6958151"/>
              <a:gd name="connsiteX0" fmla="*/ 0 w 6859948"/>
              <a:gd name="connsiteY0" fmla="*/ 2053 h 6960204"/>
              <a:gd name="connsiteX1" fmla="*/ 6853963 w 6859948"/>
              <a:gd name="connsiteY1" fmla="*/ 0 h 6960204"/>
              <a:gd name="connsiteX2" fmla="*/ 6859852 w 6859948"/>
              <a:gd name="connsiteY2" fmla="*/ 6429982 h 6960204"/>
              <a:gd name="connsiteX3" fmla="*/ 1495376 w 6859948"/>
              <a:gd name="connsiteY3" fmla="*/ 6428802 h 6960204"/>
              <a:gd name="connsiteX4" fmla="*/ 1084485 w 6859948"/>
              <a:gd name="connsiteY4" fmla="*/ 6957321 h 6960204"/>
              <a:gd name="connsiteX5" fmla="*/ 1540 w 6859948"/>
              <a:gd name="connsiteY5" fmla="*/ 6960204 h 6960204"/>
              <a:gd name="connsiteX6" fmla="*/ 0 w 6859948"/>
              <a:gd name="connsiteY6" fmla="*/ 2053 h 6960204"/>
              <a:gd name="connsiteX0" fmla="*/ 0 w 6859948"/>
              <a:gd name="connsiteY0" fmla="*/ 0 h 10451365"/>
              <a:gd name="connsiteX1" fmla="*/ 6853963 w 6859948"/>
              <a:gd name="connsiteY1" fmla="*/ 3491161 h 10451365"/>
              <a:gd name="connsiteX2" fmla="*/ 6859852 w 6859948"/>
              <a:gd name="connsiteY2" fmla="*/ 9921143 h 10451365"/>
              <a:gd name="connsiteX3" fmla="*/ 1495376 w 6859948"/>
              <a:gd name="connsiteY3" fmla="*/ 9919963 h 10451365"/>
              <a:gd name="connsiteX4" fmla="*/ 1084485 w 6859948"/>
              <a:gd name="connsiteY4" fmla="*/ 10448482 h 10451365"/>
              <a:gd name="connsiteX5" fmla="*/ 1540 w 6859948"/>
              <a:gd name="connsiteY5" fmla="*/ 10451365 h 10451365"/>
              <a:gd name="connsiteX6" fmla="*/ 0 w 6859948"/>
              <a:gd name="connsiteY6" fmla="*/ 0 h 10451365"/>
              <a:gd name="connsiteX0" fmla="*/ 0 w 6860011"/>
              <a:gd name="connsiteY0" fmla="*/ 2052 h 10453417"/>
              <a:gd name="connsiteX1" fmla="*/ 6857390 w 6860011"/>
              <a:gd name="connsiteY1" fmla="*/ 0 h 10453417"/>
              <a:gd name="connsiteX2" fmla="*/ 6859852 w 6860011"/>
              <a:gd name="connsiteY2" fmla="*/ 9923195 h 10453417"/>
              <a:gd name="connsiteX3" fmla="*/ 1495376 w 6860011"/>
              <a:gd name="connsiteY3" fmla="*/ 9922015 h 10453417"/>
              <a:gd name="connsiteX4" fmla="*/ 1084485 w 6860011"/>
              <a:gd name="connsiteY4" fmla="*/ 10450534 h 10453417"/>
              <a:gd name="connsiteX5" fmla="*/ 1540 w 6860011"/>
              <a:gd name="connsiteY5" fmla="*/ 10453417 h 10453417"/>
              <a:gd name="connsiteX6" fmla="*/ 0 w 6860011"/>
              <a:gd name="connsiteY6" fmla="*/ 2052 h 104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0011" h="10453417">
                <a:moveTo>
                  <a:pt x="0" y="2052"/>
                </a:moveTo>
                <a:lnTo>
                  <a:pt x="6857390" y="0"/>
                </a:lnTo>
                <a:cubicBezTo>
                  <a:pt x="6856332" y="481329"/>
                  <a:pt x="6860910" y="9441866"/>
                  <a:pt x="6859852" y="9923195"/>
                </a:cubicBezTo>
                <a:lnTo>
                  <a:pt x="1495376" y="9922015"/>
                </a:lnTo>
                <a:cubicBezTo>
                  <a:pt x="1498691" y="9921464"/>
                  <a:pt x="1483418" y="9928097"/>
                  <a:pt x="1084485" y="10450534"/>
                </a:cubicBezTo>
                <a:lnTo>
                  <a:pt x="1540" y="10453417"/>
                </a:lnTo>
                <a:cubicBezTo>
                  <a:pt x="-328" y="8080945"/>
                  <a:pt x="1868" y="2374524"/>
                  <a:pt x="0" y="2052"/>
                </a:cubicBezTo>
                <a:close/>
              </a:path>
            </a:pathLst>
          </a:custGeom>
          <a:solidFill>
            <a:srgbClr val="4B6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24BE3E6F-0C2B-23BF-6BBC-7E5D99BB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344" y="1467989"/>
            <a:ext cx="4763590" cy="5601820"/>
          </a:xfrm>
        </p:spPr>
        <p:txBody>
          <a:bodyPr>
            <a:noAutofit/>
          </a:bodyPr>
          <a:lstStyle/>
          <a:p>
            <a:pPr marL="177750" indent="-177750">
              <a:buClr>
                <a:srgbClr val="4B66CA"/>
              </a:buClr>
            </a:pPr>
            <a:r>
              <a:rPr lang="ru-RU" sz="1600" b="1" dirty="0" smtClean="0"/>
              <a:t>Образование</a:t>
            </a:r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Московский государственный университет дизайна и технологии,</a:t>
            </a:r>
            <a:br>
              <a:rPr lang="ru-RU" sz="1600" dirty="0" smtClean="0"/>
            </a:br>
            <a:r>
              <a:rPr lang="ru-RU" sz="1600" dirty="0" smtClean="0"/>
              <a:t>2002 г.</a:t>
            </a:r>
            <a:endParaRPr lang="ru-RU" sz="1600" dirty="0"/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Академия труда и социальных отношений, 2010 г.</a:t>
            </a:r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Российский университет транспорта, 2022 г.</a:t>
            </a:r>
          </a:p>
          <a:p>
            <a:pPr marL="177750" indent="-177750">
              <a:buClr>
                <a:srgbClr val="4B66CA"/>
              </a:buClr>
            </a:pPr>
            <a:endParaRPr lang="ru-RU" sz="1600" b="1" dirty="0" smtClean="0"/>
          </a:p>
          <a:p>
            <a:pPr marL="177750" indent="-177750">
              <a:buClr>
                <a:srgbClr val="4B66CA"/>
              </a:buClr>
            </a:pPr>
            <a:r>
              <a:rPr lang="ru-RU" sz="1600" b="1" dirty="0" smtClean="0"/>
              <a:t>Зона </a:t>
            </a:r>
            <a:r>
              <a:rPr lang="ru-RU" sz="1600" b="1" dirty="0"/>
              <a:t>ответственности</a:t>
            </a:r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разработка и экспертиза системообразующих документов компании по охране труда</a:t>
            </a:r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экспертиза проектов НПА, содержащих требования охраны труда </a:t>
            </a:r>
          </a:p>
          <a:p>
            <a:pPr marL="177750" indent="-177750">
              <a:buClr>
                <a:srgbClr val="4B66CA"/>
              </a:buClr>
              <a:buFont typeface="Wingdings" pitchFamily="2" charset="2"/>
              <a:buChar char="§"/>
            </a:pPr>
            <a:r>
              <a:rPr lang="ru-RU" sz="1600" dirty="0" smtClean="0"/>
              <a:t>выстраивание и совершенствование системы обучения по охране труда работников компании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7C2B6FA0-6BE7-7270-ABBA-18ED97BD0A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2288" y="5132847"/>
            <a:ext cx="3259904" cy="81161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ln cap="sq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</a:rPr>
              <a:t>Прохоров Виктор Сергеевич</a:t>
            </a:r>
            <a:endParaRPr lang="ru-RU" sz="2000" b="1" dirty="0">
              <a:ln cap="sq">
                <a:solidFill>
                  <a:schemeClr val="bg1"/>
                </a:solidFill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3002DC8-4B36-6EE7-3CFB-D606BA62FC8F}"/>
              </a:ext>
            </a:extLst>
          </p:cNvPr>
          <p:cNvSpPr txBox="1"/>
          <p:nvPr/>
        </p:nvSpPr>
        <p:spPr>
          <a:xfrm>
            <a:off x="1092288" y="5801347"/>
            <a:ext cx="308267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66CA"/>
              </a:buClr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Главный специалист Департамента экологии и техносферной безопасности ОАО «РЖД»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2C230E11-B796-94CF-49A8-00FB7CBD495A}"/>
              </a:ext>
            </a:extLst>
          </p:cNvPr>
          <p:cNvCxnSpPr>
            <a:cxnSpLocks/>
          </p:cNvCxnSpPr>
          <p:nvPr/>
        </p:nvCxnSpPr>
        <p:spPr>
          <a:xfrm>
            <a:off x="6403311" y="3900586"/>
            <a:ext cx="2243351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F:\ВНОТ-2023 Сочи\Прохоров ВС РЖД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996" y="624120"/>
            <a:ext cx="3797747" cy="434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92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A575C3B-E824-5B88-A18C-9C004C92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dirty="0"/>
              <a:t>/ </a:t>
            </a:r>
            <a:r>
              <a:rPr lang="ru-RU" sz="3700" dirty="0" smtClean="0"/>
              <a:t>ОАО «РЖД» СЕГОДНЯ</a:t>
            </a:r>
            <a:endParaRPr lang="ru-RU" sz="3700" dirty="0"/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F2007F42-F62C-65F4-1157-BD8AA61B5B14}"/>
              </a:ext>
            </a:extLst>
          </p:cNvPr>
          <p:cNvSpPr txBox="1">
            <a:spLocks/>
          </p:cNvSpPr>
          <p:nvPr/>
        </p:nvSpPr>
        <p:spPr>
          <a:xfrm>
            <a:off x="9173943" y="2102700"/>
            <a:ext cx="2862749" cy="5969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ln w="15875" cap="sq">
                  <a:noFill/>
                  <a:miter lim="800000"/>
                </a:ln>
                <a:solidFill>
                  <a:srgbClr val="3C3C3B"/>
                </a:solidFill>
              </a:rPr>
              <a:t>протяжённость </a:t>
            </a:r>
            <a:br>
              <a:rPr lang="ru-RU" sz="1600" dirty="0">
                <a:ln w="15875" cap="sq">
                  <a:noFill/>
                  <a:miter lim="800000"/>
                </a:ln>
                <a:solidFill>
                  <a:srgbClr val="3C3C3B"/>
                </a:solidFill>
              </a:rPr>
            </a:br>
            <a:r>
              <a:rPr lang="ru-RU" sz="1600" dirty="0">
                <a:ln w="15875" cap="sq">
                  <a:noFill/>
                  <a:miter lim="800000"/>
                </a:ln>
                <a:solidFill>
                  <a:srgbClr val="3C3C3B"/>
                </a:solidFill>
              </a:rPr>
              <a:t>путей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3B179AD-0840-441A-594B-1A6A531C7DFB}"/>
              </a:ext>
            </a:extLst>
          </p:cNvPr>
          <p:cNvSpPr txBox="1"/>
          <p:nvPr/>
        </p:nvSpPr>
        <p:spPr>
          <a:xfrm>
            <a:off x="9195833" y="3398841"/>
            <a:ext cx="164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150" dirty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железных дорог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4BA4D36-52D4-F859-F016-1D6548CA8597}"/>
              </a:ext>
            </a:extLst>
          </p:cNvPr>
          <p:cNvSpPr txBox="1"/>
          <p:nvPr/>
        </p:nvSpPr>
        <p:spPr>
          <a:xfrm>
            <a:off x="10685893" y="3387556"/>
            <a:ext cx="1509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150" dirty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субъектов</a:t>
            </a:r>
          </a:p>
          <a:p>
            <a:r>
              <a:rPr lang="ru-RU" sz="1600" spc="150" dirty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endParaRPr lang="ru-RU" sz="16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C93D2A4-3710-5F14-A1A1-152E1577455D}"/>
              </a:ext>
            </a:extLst>
          </p:cNvPr>
          <p:cNvGrpSpPr/>
          <p:nvPr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rgbClr val="4B66CA"/>
          </a:solidFill>
        </p:grpSpPr>
        <p:sp>
          <p:nvSpPr>
            <p:cNvPr id="24" name="Прямоугольник 2">
              <a:extLst>
                <a:ext uri="{FF2B5EF4-FFF2-40B4-BE49-F238E27FC236}">
                  <a16:creationId xmlns="" xmlns:a16="http://schemas.microsoft.com/office/drawing/2014/main" id="{AD4730B0-B829-9721-744D-1D62D9DAF4E3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A7C77795-5060-7E3F-D611-E565D48D84C5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solidFill>
              <a:srgbClr val="4B6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DBE1DD48-02F8-F1D4-7D60-D70199D4CCE8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7794CC81-1CCB-7D49-A827-0CED2D8EEE84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7A8E0E6F-673C-4C73-B02A-4B15FDA56E4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7863" y="1571625"/>
            <a:ext cx="77724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12" name="Группа 111">
            <a:extLst>
              <a:ext uri="{FF2B5EF4-FFF2-40B4-BE49-F238E27FC236}">
                <a16:creationId xmlns="" xmlns:a16="http://schemas.microsoft.com/office/drawing/2014/main" id="{DD60CF87-8950-44CE-875B-53513A10474C}"/>
              </a:ext>
            </a:extLst>
          </p:cNvPr>
          <p:cNvGrpSpPr/>
          <p:nvPr/>
        </p:nvGrpSpPr>
        <p:grpSpPr>
          <a:xfrm>
            <a:off x="677863" y="1565275"/>
            <a:ext cx="7781926" cy="4475163"/>
            <a:chOff x="677863" y="1565275"/>
            <a:chExt cx="7781926" cy="4475163"/>
          </a:xfrm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858455D3-8C29-4956-ADB7-D2CFFCE7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4379913"/>
              <a:ext cx="598488" cy="806450"/>
            </a:xfrm>
            <a:custGeom>
              <a:avLst/>
              <a:gdLst>
                <a:gd name="T0" fmla="*/ 1061 w 1061"/>
                <a:gd name="T1" fmla="*/ 892 h 1429"/>
                <a:gd name="T2" fmla="*/ 1061 w 1061"/>
                <a:gd name="T3" fmla="*/ 892 h 1429"/>
                <a:gd name="T4" fmla="*/ 1061 w 1061"/>
                <a:gd name="T5" fmla="*/ 1059 h 1429"/>
                <a:gd name="T6" fmla="*/ 1052 w 1061"/>
                <a:gd name="T7" fmla="*/ 1080 h 1429"/>
                <a:gd name="T8" fmla="*/ 982 w 1061"/>
                <a:gd name="T9" fmla="*/ 1150 h 1429"/>
                <a:gd name="T10" fmla="*/ 931 w 1061"/>
                <a:gd name="T11" fmla="*/ 1129 h 1429"/>
                <a:gd name="T12" fmla="*/ 931 w 1061"/>
                <a:gd name="T13" fmla="*/ 1112 h 1429"/>
                <a:gd name="T14" fmla="*/ 901 w 1061"/>
                <a:gd name="T15" fmla="*/ 1082 h 1429"/>
                <a:gd name="T16" fmla="*/ 831 w 1061"/>
                <a:gd name="T17" fmla="*/ 1082 h 1429"/>
                <a:gd name="T18" fmla="*/ 801 w 1061"/>
                <a:gd name="T19" fmla="*/ 1112 h 1429"/>
                <a:gd name="T20" fmla="*/ 801 w 1061"/>
                <a:gd name="T21" fmla="*/ 1319 h 1429"/>
                <a:gd name="T22" fmla="*/ 792 w 1061"/>
                <a:gd name="T23" fmla="*/ 1340 h 1429"/>
                <a:gd name="T24" fmla="*/ 722 w 1061"/>
                <a:gd name="T25" fmla="*/ 1410 h 1429"/>
                <a:gd name="T26" fmla="*/ 671 w 1061"/>
                <a:gd name="T27" fmla="*/ 1389 h 1429"/>
                <a:gd name="T28" fmla="*/ 671 w 1061"/>
                <a:gd name="T29" fmla="*/ 892 h 1429"/>
                <a:gd name="T30" fmla="*/ 580 w 1061"/>
                <a:gd name="T31" fmla="*/ 672 h 1429"/>
                <a:gd name="T32" fmla="*/ 345 w 1061"/>
                <a:gd name="T33" fmla="*/ 437 h 1429"/>
                <a:gd name="T34" fmla="*/ 287 w 1061"/>
                <a:gd name="T35" fmla="*/ 379 h 1429"/>
                <a:gd name="T36" fmla="*/ 54 w 1061"/>
                <a:gd name="T37" fmla="*/ 146 h 1429"/>
                <a:gd name="T38" fmla="*/ 115 w 1061"/>
                <a:gd name="T39" fmla="*/ 0 h 1429"/>
                <a:gd name="T40" fmla="*/ 386 w 1061"/>
                <a:gd name="T41" fmla="*/ 0 h 1429"/>
                <a:gd name="T42" fmla="*/ 510 w 1061"/>
                <a:gd name="T43" fmla="*/ 51 h 1429"/>
                <a:gd name="T44" fmla="*/ 563 w 1061"/>
                <a:gd name="T45" fmla="*/ 104 h 1429"/>
                <a:gd name="T46" fmla="*/ 620 w 1061"/>
                <a:gd name="T47" fmla="*/ 161 h 1429"/>
                <a:gd name="T48" fmla="*/ 801 w 1061"/>
                <a:gd name="T49" fmla="*/ 342 h 1429"/>
                <a:gd name="T50" fmla="*/ 758 w 1061"/>
                <a:gd name="T51" fmla="*/ 447 h 1429"/>
                <a:gd name="T52" fmla="*/ 723 w 1061"/>
                <a:gd name="T53" fmla="*/ 531 h 1429"/>
                <a:gd name="T54" fmla="*/ 1052 w 1061"/>
                <a:gd name="T55" fmla="*/ 859 h 1429"/>
                <a:gd name="T56" fmla="*/ 1061 w 1061"/>
                <a:gd name="T57" fmla="*/ 879 h 1429"/>
                <a:gd name="T58" fmla="*/ 1061 w 1061"/>
                <a:gd name="T59" fmla="*/ 892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1" h="1429">
                  <a:moveTo>
                    <a:pt x="1061" y="892"/>
                  </a:moveTo>
                  <a:lnTo>
                    <a:pt x="1061" y="892"/>
                  </a:lnTo>
                  <a:lnTo>
                    <a:pt x="1061" y="1059"/>
                  </a:lnTo>
                  <a:cubicBezTo>
                    <a:pt x="1061" y="1067"/>
                    <a:pt x="1058" y="1074"/>
                    <a:pt x="1052" y="1080"/>
                  </a:cubicBezTo>
                  <a:lnTo>
                    <a:pt x="982" y="1150"/>
                  </a:lnTo>
                  <a:cubicBezTo>
                    <a:pt x="963" y="1169"/>
                    <a:pt x="931" y="1156"/>
                    <a:pt x="931" y="1129"/>
                  </a:cubicBezTo>
                  <a:lnTo>
                    <a:pt x="931" y="1112"/>
                  </a:lnTo>
                  <a:cubicBezTo>
                    <a:pt x="931" y="1095"/>
                    <a:pt x="918" y="1082"/>
                    <a:pt x="901" y="1082"/>
                  </a:cubicBezTo>
                  <a:lnTo>
                    <a:pt x="831" y="1082"/>
                  </a:lnTo>
                  <a:cubicBezTo>
                    <a:pt x="814" y="1082"/>
                    <a:pt x="801" y="1095"/>
                    <a:pt x="801" y="1112"/>
                  </a:cubicBezTo>
                  <a:lnTo>
                    <a:pt x="801" y="1319"/>
                  </a:lnTo>
                  <a:cubicBezTo>
                    <a:pt x="801" y="1327"/>
                    <a:pt x="798" y="1334"/>
                    <a:pt x="792" y="1340"/>
                  </a:cubicBezTo>
                  <a:lnTo>
                    <a:pt x="722" y="1410"/>
                  </a:lnTo>
                  <a:cubicBezTo>
                    <a:pt x="703" y="1429"/>
                    <a:pt x="671" y="1415"/>
                    <a:pt x="671" y="1389"/>
                  </a:cubicBezTo>
                  <a:lnTo>
                    <a:pt x="671" y="892"/>
                  </a:lnTo>
                  <a:cubicBezTo>
                    <a:pt x="671" y="814"/>
                    <a:pt x="635" y="727"/>
                    <a:pt x="580" y="672"/>
                  </a:cubicBezTo>
                  <a:lnTo>
                    <a:pt x="345" y="437"/>
                  </a:lnTo>
                  <a:lnTo>
                    <a:pt x="287" y="379"/>
                  </a:lnTo>
                  <a:lnTo>
                    <a:pt x="54" y="146"/>
                  </a:lnTo>
                  <a:cubicBezTo>
                    <a:pt x="0" y="92"/>
                    <a:pt x="39" y="0"/>
                    <a:pt x="115" y="0"/>
                  </a:cubicBezTo>
                  <a:lnTo>
                    <a:pt x="386" y="0"/>
                  </a:lnTo>
                  <a:cubicBezTo>
                    <a:pt x="432" y="0"/>
                    <a:pt x="477" y="18"/>
                    <a:pt x="510" y="51"/>
                  </a:cubicBezTo>
                  <a:lnTo>
                    <a:pt x="563" y="104"/>
                  </a:lnTo>
                  <a:lnTo>
                    <a:pt x="620" y="161"/>
                  </a:lnTo>
                  <a:lnTo>
                    <a:pt x="801" y="342"/>
                  </a:lnTo>
                  <a:cubicBezTo>
                    <a:pt x="840" y="381"/>
                    <a:pt x="813" y="447"/>
                    <a:pt x="758" y="447"/>
                  </a:cubicBezTo>
                  <a:cubicBezTo>
                    <a:pt x="714" y="447"/>
                    <a:pt x="693" y="500"/>
                    <a:pt x="723" y="531"/>
                  </a:cubicBezTo>
                  <a:lnTo>
                    <a:pt x="1052" y="859"/>
                  </a:lnTo>
                  <a:cubicBezTo>
                    <a:pt x="1057" y="864"/>
                    <a:pt x="1060" y="872"/>
                    <a:pt x="1061" y="879"/>
                  </a:cubicBezTo>
                  <a:cubicBezTo>
                    <a:pt x="1061" y="883"/>
                    <a:pt x="1061" y="888"/>
                    <a:pt x="1061" y="892"/>
                  </a:cubicBezTo>
                  <a:close/>
                </a:path>
              </a:pathLst>
            </a:custGeom>
            <a:solidFill>
              <a:srgbClr val="D2D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F9AA93CE-7AA8-4568-A994-BEB6BDF5C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6" y="3206750"/>
              <a:ext cx="300038" cy="203200"/>
            </a:xfrm>
            <a:custGeom>
              <a:avLst/>
              <a:gdLst>
                <a:gd name="T0" fmla="*/ 0 w 532"/>
                <a:gd name="T1" fmla="*/ 20 h 361"/>
                <a:gd name="T2" fmla="*/ 0 w 532"/>
                <a:gd name="T3" fmla="*/ 20 h 361"/>
                <a:gd name="T4" fmla="*/ 42 w 532"/>
                <a:gd name="T5" fmla="*/ 0 h 361"/>
                <a:gd name="T6" fmla="*/ 342 w 532"/>
                <a:gd name="T7" fmla="*/ 0 h 361"/>
                <a:gd name="T8" fmla="*/ 413 w 532"/>
                <a:gd name="T9" fmla="*/ 29 h 361"/>
                <a:gd name="T10" fmla="*/ 516 w 532"/>
                <a:gd name="T11" fmla="*/ 133 h 361"/>
                <a:gd name="T12" fmla="*/ 516 w 532"/>
                <a:gd name="T13" fmla="*/ 191 h 361"/>
                <a:gd name="T14" fmla="*/ 363 w 532"/>
                <a:gd name="T15" fmla="*/ 345 h 361"/>
                <a:gd name="T16" fmla="*/ 304 w 532"/>
                <a:gd name="T17" fmla="*/ 345 h 361"/>
                <a:gd name="T18" fmla="*/ 30 w 532"/>
                <a:gd name="T19" fmla="*/ 70 h 361"/>
                <a:gd name="T20" fmla="*/ 0 w 532"/>
                <a:gd name="T21" fmla="*/ 2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61"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19" y="0"/>
                    <a:pt x="42" y="0"/>
                  </a:cubicBezTo>
                  <a:lnTo>
                    <a:pt x="342" y="0"/>
                  </a:lnTo>
                  <a:cubicBezTo>
                    <a:pt x="365" y="0"/>
                    <a:pt x="397" y="13"/>
                    <a:pt x="413" y="29"/>
                  </a:cubicBezTo>
                  <a:lnTo>
                    <a:pt x="516" y="133"/>
                  </a:lnTo>
                  <a:cubicBezTo>
                    <a:pt x="532" y="149"/>
                    <a:pt x="532" y="175"/>
                    <a:pt x="516" y="191"/>
                  </a:cubicBezTo>
                  <a:lnTo>
                    <a:pt x="363" y="345"/>
                  </a:lnTo>
                  <a:cubicBezTo>
                    <a:pt x="346" y="361"/>
                    <a:pt x="320" y="361"/>
                    <a:pt x="304" y="345"/>
                  </a:cubicBezTo>
                  <a:lnTo>
                    <a:pt x="30" y="70"/>
                  </a:lnTo>
                  <a:cubicBezTo>
                    <a:pt x="14" y="54"/>
                    <a:pt x="0" y="32"/>
                    <a:pt x="0" y="20"/>
                  </a:cubicBezTo>
                  <a:close/>
                </a:path>
              </a:pathLst>
            </a:custGeom>
            <a:solidFill>
              <a:srgbClr val="D2D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59E5CF73-3777-4359-B5E5-FAF34B3D1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6" y="2693988"/>
              <a:ext cx="709613" cy="608013"/>
            </a:xfrm>
            <a:custGeom>
              <a:avLst/>
              <a:gdLst>
                <a:gd name="T0" fmla="*/ 0 w 1260"/>
                <a:gd name="T1" fmla="*/ 1036 h 1077"/>
                <a:gd name="T2" fmla="*/ 0 w 1260"/>
                <a:gd name="T3" fmla="*/ 1036 h 1077"/>
                <a:gd name="T4" fmla="*/ 41 w 1260"/>
                <a:gd name="T5" fmla="*/ 1077 h 1077"/>
                <a:gd name="T6" fmla="*/ 240 w 1260"/>
                <a:gd name="T7" fmla="*/ 1077 h 1077"/>
                <a:gd name="T8" fmla="*/ 281 w 1260"/>
                <a:gd name="T9" fmla="*/ 1036 h 1077"/>
                <a:gd name="T10" fmla="*/ 281 w 1260"/>
                <a:gd name="T11" fmla="*/ 638 h 1077"/>
                <a:gd name="T12" fmla="*/ 311 w 1260"/>
                <a:gd name="T13" fmla="*/ 568 h 1077"/>
                <a:gd name="T14" fmla="*/ 555 w 1260"/>
                <a:gd name="T15" fmla="*/ 328 h 1077"/>
                <a:gd name="T16" fmla="*/ 626 w 1260"/>
                <a:gd name="T17" fmla="*/ 300 h 1077"/>
                <a:gd name="T18" fmla="*/ 933 w 1260"/>
                <a:gd name="T19" fmla="*/ 300 h 1077"/>
                <a:gd name="T20" fmla="*/ 1003 w 1260"/>
                <a:gd name="T21" fmla="*/ 270 h 1077"/>
                <a:gd name="T22" fmla="*/ 1244 w 1260"/>
                <a:gd name="T23" fmla="*/ 29 h 1077"/>
                <a:gd name="T24" fmla="*/ 1232 w 1260"/>
                <a:gd name="T25" fmla="*/ 0 h 1077"/>
                <a:gd name="T26" fmla="*/ 1007 w 1260"/>
                <a:gd name="T27" fmla="*/ 0 h 1077"/>
                <a:gd name="T28" fmla="*/ 924 w 1260"/>
                <a:gd name="T29" fmla="*/ 0 h 1077"/>
                <a:gd name="T30" fmla="*/ 594 w 1260"/>
                <a:gd name="T31" fmla="*/ 0 h 1077"/>
                <a:gd name="T32" fmla="*/ 523 w 1260"/>
                <a:gd name="T33" fmla="*/ 30 h 1077"/>
                <a:gd name="T34" fmla="*/ 29 w 1260"/>
                <a:gd name="T35" fmla="*/ 526 h 1077"/>
                <a:gd name="T36" fmla="*/ 0 w 1260"/>
                <a:gd name="T37" fmla="*/ 597 h 1077"/>
                <a:gd name="T38" fmla="*/ 0 w 1260"/>
                <a:gd name="T39" fmla="*/ 103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60" h="1077">
                  <a:moveTo>
                    <a:pt x="0" y="1036"/>
                  </a:moveTo>
                  <a:lnTo>
                    <a:pt x="0" y="1036"/>
                  </a:lnTo>
                  <a:cubicBezTo>
                    <a:pt x="0" y="1059"/>
                    <a:pt x="19" y="1077"/>
                    <a:pt x="41" y="1077"/>
                  </a:cubicBezTo>
                  <a:lnTo>
                    <a:pt x="240" y="1077"/>
                  </a:lnTo>
                  <a:cubicBezTo>
                    <a:pt x="262" y="1077"/>
                    <a:pt x="281" y="1059"/>
                    <a:pt x="281" y="1036"/>
                  </a:cubicBezTo>
                  <a:lnTo>
                    <a:pt x="281" y="638"/>
                  </a:lnTo>
                  <a:cubicBezTo>
                    <a:pt x="281" y="616"/>
                    <a:pt x="294" y="584"/>
                    <a:pt x="311" y="568"/>
                  </a:cubicBezTo>
                  <a:lnTo>
                    <a:pt x="555" y="328"/>
                  </a:lnTo>
                  <a:cubicBezTo>
                    <a:pt x="572" y="313"/>
                    <a:pt x="603" y="300"/>
                    <a:pt x="626" y="300"/>
                  </a:cubicBezTo>
                  <a:lnTo>
                    <a:pt x="933" y="300"/>
                  </a:lnTo>
                  <a:cubicBezTo>
                    <a:pt x="956" y="300"/>
                    <a:pt x="987" y="286"/>
                    <a:pt x="1003" y="270"/>
                  </a:cubicBezTo>
                  <a:lnTo>
                    <a:pt x="1244" y="29"/>
                  </a:lnTo>
                  <a:cubicBezTo>
                    <a:pt x="1260" y="13"/>
                    <a:pt x="1255" y="0"/>
                    <a:pt x="1232" y="0"/>
                  </a:cubicBezTo>
                  <a:lnTo>
                    <a:pt x="1007" y="0"/>
                  </a:lnTo>
                  <a:lnTo>
                    <a:pt x="924" y="0"/>
                  </a:lnTo>
                  <a:lnTo>
                    <a:pt x="594" y="0"/>
                  </a:lnTo>
                  <a:cubicBezTo>
                    <a:pt x="571" y="0"/>
                    <a:pt x="539" y="13"/>
                    <a:pt x="523" y="30"/>
                  </a:cubicBezTo>
                  <a:lnTo>
                    <a:pt x="29" y="526"/>
                  </a:lnTo>
                  <a:cubicBezTo>
                    <a:pt x="13" y="543"/>
                    <a:pt x="0" y="574"/>
                    <a:pt x="0" y="597"/>
                  </a:cubicBezTo>
                  <a:lnTo>
                    <a:pt x="0" y="1036"/>
                  </a:lnTo>
                  <a:close/>
                </a:path>
              </a:pathLst>
            </a:custGeom>
            <a:solidFill>
              <a:srgbClr val="D2D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4E2564C2-F826-4138-AA60-6DA7A4DB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1565275"/>
              <a:ext cx="7737475" cy="4475163"/>
            </a:xfrm>
            <a:custGeom>
              <a:avLst/>
              <a:gdLst>
                <a:gd name="T0" fmla="*/ 13140 w 13720"/>
                <a:gd name="T1" fmla="*/ 3493 h 7931"/>
                <a:gd name="T2" fmla="*/ 12537 w 13720"/>
                <a:gd name="T3" fmla="*/ 2423 h 7931"/>
                <a:gd name="T4" fmla="*/ 12063 w 13720"/>
                <a:gd name="T5" fmla="*/ 2583 h 7931"/>
                <a:gd name="T6" fmla="*/ 12115 w 13720"/>
                <a:gd name="T7" fmla="*/ 3289 h 7931"/>
                <a:gd name="T8" fmla="*/ 12090 w 13720"/>
                <a:gd name="T9" fmla="*/ 5230 h 7931"/>
                <a:gd name="T10" fmla="*/ 12933 w 13720"/>
                <a:gd name="T11" fmla="*/ 5576 h 7931"/>
                <a:gd name="T12" fmla="*/ 13001 w 13720"/>
                <a:gd name="T13" fmla="*/ 7325 h 7931"/>
                <a:gd name="T14" fmla="*/ 12684 w 13720"/>
                <a:gd name="T15" fmla="*/ 7042 h 7931"/>
                <a:gd name="T16" fmla="*/ 12635 w 13720"/>
                <a:gd name="T17" fmla="*/ 6279 h 7931"/>
                <a:gd name="T18" fmla="*/ 11660 w 13720"/>
                <a:gd name="T19" fmla="*/ 6505 h 7931"/>
                <a:gd name="T20" fmla="*/ 10604 w 13720"/>
                <a:gd name="T21" fmla="*/ 6392 h 7931"/>
                <a:gd name="T22" fmla="*/ 10069 w 13720"/>
                <a:gd name="T23" fmla="*/ 7295 h 7931"/>
                <a:gd name="T24" fmla="*/ 8168 w 13720"/>
                <a:gd name="T25" fmla="*/ 7310 h 7931"/>
                <a:gd name="T26" fmla="*/ 7514 w 13720"/>
                <a:gd name="T27" fmla="*/ 7736 h 7931"/>
                <a:gd name="T28" fmla="*/ 7390 w 13720"/>
                <a:gd name="T29" fmla="*/ 7612 h 7931"/>
                <a:gd name="T30" fmla="*/ 6343 w 13720"/>
                <a:gd name="T31" fmla="*/ 7685 h 7931"/>
                <a:gd name="T32" fmla="*/ 5129 w 13720"/>
                <a:gd name="T33" fmla="*/ 6857 h 7931"/>
                <a:gd name="T34" fmla="*/ 3710 w 13720"/>
                <a:gd name="T35" fmla="*/ 6426 h 7931"/>
                <a:gd name="T36" fmla="*/ 3325 w 13720"/>
                <a:gd name="T37" fmla="*/ 6999 h 7931"/>
                <a:gd name="T38" fmla="*/ 2479 w 13720"/>
                <a:gd name="T39" fmla="*/ 6194 h 7931"/>
                <a:gd name="T40" fmla="*/ 1631 w 13720"/>
                <a:gd name="T41" fmla="*/ 6979 h 7931"/>
                <a:gd name="T42" fmla="*/ 1291 w 13720"/>
                <a:gd name="T43" fmla="*/ 7525 h 7931"/>
                <a:gd name="T44" fmla="*/ 789 w 13720"/>
                <a:gd name="T45" fmla="*/ 7206 h 7931"/>
                <a:gd name="T46" fmla="*/ 750 w 13720"/>
                <a:gd name="T47" fmla="*/ 5812 h 7931"/>
                <a:gd name="T48" fmla="*/ 413 w 13720"/>
                <a:gd name="T49" fmla="*/ 6061 h 7931"/>
                <a:gd name="T50" fmla="*/ 20 w 13720"/>
                <a:gd name="T51" fmla="*/ 5946 h 7931"/>
                <a:gd name="T52" fmla="*/ 58 w 13720"/>
                <a:gd name="T53" fmla="*/ 5654 h 7931"/>
                <a:gd name="T54" fmla="*/ 272 w 13720"/>
                <a:gd name="T55" fmla="*/ 5661 h 7931"/>
                <a:gd name="T56" fmla="*/ 209 w 13720"/>
                <a:gd name="T57" fmla="*/ 5291 h 7931"/>
                <a:gd name="T58" fmla="*/ 643 w 13720"/>
                <a:gd name="T59" fmla="*/ 5403 h 7931"/>
                <a:gd name="T60" fmla="*/ 1144 w 13720"/>
                <a:gd name="T61" fmla="*/ 5406 h 7931"/>
                <a:gd name="T62" fmla="*/ 1250 w 13720"/>
                <a:gd name="T63" fmla="*/ 4062 h 7931"/>
                <a:gd name="T64" fmla="*/ 2427 w 13720"/>
                <a:gd name="T65" fmla="*/ 3111 h 7931"/>
                <a:gd name="T66" fmla="*/ 3609 w 13720"/>
                <a:gd name="T67" fmla="*/ 2334 h 7931"/>
                <a:gd name="T68" fmla="*/ 3269 w 13720"/>
                <a:gd name="T69" fmla="*/ 2951 h 7931"/>
                <a:gd name="T70" fmla="*/ 2874 w 13720"/>
                <a:gd name="T71" fmla="*/ 3372 h 7931"/>
                <a:gd name="T72" fmla="*/ 4243 w 13720"/>
                <a:gd name="T73" fmla="*/ 3268 h 7931"/>
                <a:gd name="T74" fmla="*/ 5381 w 13720"/>
                <a:gd name="T75" fmla="*/ 3892 h 7931"/>
                <a:gd name="T76" fmla="*/ 5690 w 13720"/>
                <a:gd name="T77" fmla="*/ 3262 h 7931"/>
                <a:gd name="T78" fmla="*/ 5427 w 13720"/>
                <a:gd name="T79" fmla="*/ 4337 h 7931"/>
                <a:gd name="T80" fmla="*/ 6076 w 13720"/>
                <a:gd name="T81" fmla="*/ 3296 h 7931"/>
                <a:gd name="T82" fmla="*/ 6679 w 13720"/>
                <a:gd name="T83" fmla="*/ 3394 h 7931"/>
                <a:gd name="T84" fmla="*/ 6876 w 13720"/>
                <a:gd name="T85" fmla="*/ 2984 h 7931"/>
                <a:gd name="T86" fmla="*/ 7622 w 13720"/>
                <a:gd name="T87" fmla="*/ 2280 h 7931"/>
                <a:gd name="T88" fmla="*/ 8013 w 13720"/>
                <a:gd name="T89" fmla="*/ 2736 h 7931"/>
                <a:gd name="T90" fmla="*/ 8970 w 13720"/>
                <a:gd name="T91" fmla="*/ 2737 h 7931"/>
                <a:gd name="T92" fmla="*/ 9589 w 13720"/>
                <a:gd name="T93" fmla="*/ 2837 h 7931"/>
                <a:gd name="T94" fmla="*/ 9863 w 13720"/>
                <a:gd name="T95" fmla="*/ 2022 h 7931"/>
                <a:gd name="T96" fmla="*/ 10654 w 13720"/>
                <a:gd name="T97" fmla="*/ 1469 h 7931"/>
                <a:gd name="T98" fmla="*/ 11333 w 13720"/>
                <a:gd name="T99" fmla="*/ 975 h 7931"/>
                <a:gd name="T100" fmla="*/ 12459 w 13720"/>
                <a:gd name="T101" fmla="*/ 314 h 7931"/>
                <a:gd name="T102" fmla="*/ 12397 w 13720"/>
                <a:gd name="T103" fmla="*/ 878 h 7931"/>
                <a:gd name="T104" fmla="*/ 12751 w 13720"/>
                <a:gd name="T105" fmla="*/ 2092 h 7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20" h="7931">
                  <a:moveTo>
                    <a:pt x="13720" y="3102"/>
                  </a:moveTo>
                  <a:lnTo>
                    <a:pt x="13720" y="3102"/>
                  </a:lnTo>
                  <a:lnTo>
                    <a:pt x="13720" y="3481"/>
                  </a:lnTo>
                  <a:cubicBezTo>
                    <a:pt x="13720" y="3504"/>
                    <a:pt x="13701" y="3523"/>
                    <a:pt x="13678" y="3523"/>
                  </a:cubicBezTo>
                  <a:lnTo>
                    <a:pt x="13210" y="3523"/>
                  </a:lnTo>
                  <a:cubicBezTo>
                    <a:pt x="13187" y="3523"/>
                    <a:pt x="13156" y="3510"/>
                    <a:pt x="13140" y="3493"/>
                  </a:cubicBezTo>
                  <a:lnTo>
                    <a:pt x="12772" y="3126"/>
                  </a:lnTo>
                  <a:cubicBezTo>
                    <a:pt x="12756" y="3110"/>
                    <a:pt x="12743" y="3078"/>
                    <a:pt x="12743" y="3055"/>
                  </a:cubicBezTo>
                  <a:lnTo>
                    <a:pt x="12743" y="2711"/>
                  </a:lnTo>
                  <a:cubicBezTo>
                    <a:pt x="12743" y="2688"/>
                    <a:pt x="12730" y="2657"/>
                    <a:pt x="12714" y="2641"/>
                  </a:cubicBezTo>
                  <a:lnTo>
                    <a:pt x="12567" y="2494"/>
                  </a:lnTo>
                  <a:cubicBezTo>
                    <a:pt x="12551" y="2478"/>
                    <a:pt x="12537" y="2446"/>
                    <a:pt x="12537" y="2423"/>
                  </a:cubicBezTo>
                  <a:lnTo>
                    <a:pt x="12537" y="2072"/>
                  </a:lnTo>
                  <a:cubicBezTo>
                    <a:pt x="12537" y="2050"/>
                    <a:pt x="12519" y="2031"/>
                    <a:pt x="12496" y="2031"/>
                  </a:cubicBezTo>
                  <a:lnTo>
                    <a:pt x="12260" y="2031"/>
                  </a:lnTo>
                  <a:lnTo>
                    <a:pt x="12260" y="2346"/>
                  </a:lnTo>
                  <a:cubicBezTo>
                    <a:pt x="12260" y="2368"/>
                    <a:pt x="12246" y="2400"/>
                    <a:pt x="12230" y="2416"/>
                  </a:cubicBezTo>
                  <a:lnTo>
                    <a:pt x="12063" y="2583"/>
                  </a:lnTo>
                  <a:cubicBezTo>
                    <a:pt x="12047" y="2599"/>
                    <a:pt x="12047" y="2625"/>
                    <a:pt x="12063" y="2642"/>
                  </a:cubicBezTo>
                  <a:lnTo>
                    <a:pt x="12299" y="2877"/>
                  </a:lnTo>
                  <a:cubicBezTo>
                    <a:pt x="12315" y="2893"/>
                    <a:pt x="12329" y="2925"/>
                    <a:pt x="12329" y="2948"/>
                  </a:cubicBezTo>
                  <a:lnTo>
                    <a:pt x="12329" y="3034"/>
                  </a:lnTo>
                  <a:cubicBezTo>
                    <a:pt x="12329" y="3056"/>
                    <a:pt x="12315" y="3088"/>
                    <a:pt x="12299" y="3104"/>
                  </a:cubicBezTo>
                  <a:lnTo>
                    <a:pt x="12115" y="3289"/>
                  </a:lnTo>
                  <a:cubicBezTo>
                    <a:pt x="12098" y="3305"/>
                    <a:pt x="12072" y="3331"/>
                    <a:pt x="12056" y="3347"/>
                  </a:cubicBezTo>
                  <a:lnTo>
                    <a:pt x="11838" y="3565"/>
                  </a:lnTo>
                  <a:cubicBezTo>
                    <a:pt x="11822" y="3581"/>
                    <a:pt x="11809" y="3613"/>
                    <a:pt x="11809" y="3636"/>
                  </a:cubicBezTo>
                  <a:lnTo>
                    <a:pt x="11809" y="5189"/>
                  </a:lnTo>
                  <a:cubicBezTo>
                    <a:pt x="11809" y="5212"/>
                    <a:pt x="11827" y="5230"/>
                    <a:pt x="11850" y="5230"/>
                  </a:cubicBezTo>
                  <a:lnTo>
                    <a:pt x="12090" y="5230"/>
                  </a:lnTo>
                  <a:cubicBezTo>
                    <a:pt x="12113" y="5230"/>
                    <a:pt x="12132" y="5212"/>
                    <a:pt x="12132" y="5189"/>
                  </a:cubicBezTo>
                  <a:lnTo>
                    <a:pt x="12132" y="4960"/>
                  </a:lnTo>
                  <a:lnTo>
                    <a:pt x="12276" y="4960"/>
                  </a:lnTo>
                  <a:cubicBezTo>
                    <a:pt x="12299" y="4960"/>
                    <a:pt x="12331" y="4973"/>
                    <a:pt x="12347" y="4989"/>
                  </a:cubicBezTo>
                  <a:lnTo>
                    <a:pt x="12875" y="5517"/>
                  </a:lnTo>
                  <a:lnTo>
                    <a:pt x="12933" y="5576"/>
                  </a:lnTo>
                  <a:lnTo>
                    <a:pt x="13167" y="5810"/>
                  </a:lnTo>
                  <a:cubicBezTo>
                    <a:pt x="13183" y="5826"/>
                    <a:pt x="13197" y="5858"/>
                    <a:pt x="13197" y="5880"/>
                  </a:cubicBezTo>
                  <a:lnTo>
                    <a:pt x="13197" y="7130"/>
                  </a:lnTo>
                  <a:cubicBezTo>
                    <a:pt x="13197" y="7152"/>
                    <a:pt x="13183" y="7184"/>
                    <a:pt x="13167" y="7200"/>
                  </a:cubicBezTo>
                  <a:lnTo>
                    <a:pt x="13071" y="7296"/>
                  </a:lnTo>
                  <a:cubicBezTo>
                    <a:pt x="13055" y="7312"/>
                    <a:pt x="13024" y="7325"/>
                    <a:pt x="13001" y="7325"/>
                  </a:cubicBezTo>
                  <a:lnTo>
                    <a:pt x="12847" y="7325"/>
                  </a:lnTo>
                  <a:cubicBezTo>
                    <a:pt x="12824" y="7325"/>
                    <a:pt x="12792" y="7312"/>
                    <a:pt x="12776" y="7296"/>
                  </a:cubicBezTo>
                  <a:lnTo>
                    <a:pt x="12684" y="7205"/>
                  </a:lnTo>
                  <a:cubicBezTo>
                    <a:pt x="12668" y="7188"/>
                    <a:pt x="12656" y="7157"/>
                    <a:pt x="12656" y="7134"/>
                  </a:cubicBezTo>
                  <a:lnTo>
                    <a:pt x="12656" y="7113"/>
                  </a:lnTo>
                  <a:cubicBezTo>
                    <a:pt x="12656" y="7090"/>
                    <a:pt x="12668" y="7059"/>
                    <a:pt x="12684" y="7042"/>
                  </a:cubicBezTo>
                  <a:lnTo>
                    <a:pt x="12767" y="6960"/>
                  </a:lnTo>
                  <a:cubicBezTo>
                    <a:pt x="12783" y="6944"/>
                    <a:pt x="12796" y="6913"/>
                    <a:pt x="12796" y="6890"/>
                  </a:cubicBezTo>
                  <a:lnTo>
                    <a:pt x="12796" y="6441"/>
                  </a:lnTo>
                  <a:cubicBezTo>
                    <a:pt x="12796" y="6418"/>
                    <a:pt x="12783" y="6386"/>
                    <a:pt x="12767" y="6370"/>
                  </a:cubicBezTo>
                  <a:lnTo>
                    <a:pt x="12705" y="6308"/>
                  </a:lnTo>
                  <a:cubicBezTo>
                    <a:pt x="12689" y="6292"/>
                    <a:pt x="12657" y="6279"/>
                    <a:pt x="12635" y="6279"/>
                  </a:cubicBezTo>
                  <a:lnTo>
                    <a:pt x="12536" y="6279"/>
                  </a:lnTo>
                  <a:cubicBezTo>
                    <a:pt x="12513" y="6279"/>
                    <a:pt x="12481" y="6292"/>
                    <a:pt x="12465" y="6308"/>
                  </a:cubicBezTo>
                  <a:lnTo>
                    <a:pt x="12269" y="6505"/>
                  </a:lnTo>
                  <a:cubicBezTo>
                    <a:pt x="12253" y="6521"/>
                    <a:pt x="12221" y="6534"/>
                    <a:pt x="12198" y="6534"/>
                  </a:cubicBezTo>
                  <a:lnTo>
                    <a:pt x="11730" y="6534"/>
                  </a:lnTo>
                  <a:cubicBezTo>
                    <a:pt x="11708" y="6534"/>
                    <a:pt x="11676" y="6521"/>
                    <a:pt x="11660" y="6505"/>
                  </a:cubicBezTo>
                  <a:lnTo>
                    <a:pt x="11293" y="6137"/>
                  </a:lnTo>
                  <a:cubicBezTo>
                    <a:pt x="11277" y="6121"/>
                    <a:pt x="11245" y="6108"/>
                    <a:pt x="11222" y="6108"/>
                  </a:cubicBezTo>
                  <a:lnTo>
                    <a:pt x="10872" y="6108"/>
                  </a:lnTo>
                  <a:cubicBezTo>
                    <a:pt x="10849" y="6108"/>
                    <a:pt x="10817" y="6121"/>
                    <a:pt x="10801" y="6137"/>
                  </a:cubicBezTo>
                  <a:lnTo>
                    <a:pt x="10604" y="6334"/>
                  </a:lnTo>
                  <a:cubicBezTo>
                    <a:pt x="10588" y="6350"/>
                    <a:pt x="10588" y="6376"/>
                    <a:pt x="10604" y="6392"/>
                  </a:cubicBezTo>
                  <a:lnTo>
                    <a:pt x="10657" y="6445"/>
                  </a:lnTo>
                  <a:cubicBezTo>
                    <a:pt x="10673" y="6461"/>
                    <a:pt x="10686" y="6493"/>
                    <a:pt x="10686" y="6515"/>
                  </a:cubicBezTo>
                  <a:lnTo>
                    <a:pt x="10686" y="7250"/>
                  </a:lnTo>
                  <a:lnTo>
                    <a:pt x="10156" y="7250"/>
                  </a:lnTo>
                  <a:cubicBezTo>
                    <a:pt x="10133" y="7250"/>
                    <a:pt x="10102" y="7263"/>
                    <a:pt x="10086" y="7279"/>
                  </a:cubicBezTo>
                  <a:lnTo>
                    <a:pt x="10069" y="7295"/>
                  </a:lnTo>
                  <a:lnTo>
                    <a:pt x="9787" y="7578"/>
                  </a:lnTo>
                  <a:cubicBezTo>
                    <a:pt x="9771" y="7594"/>
                    <a:pt x="9739" y="7607"/>
                    <a:pt x="9716" y="7607"/>
                  </a:cubicBezTo>
                  <a:lnTo>
                    <a:pt x="8916" y="7607"/>
                  </a:lnTo>
                  <a:lnTo>
                    <a:pt x="8649" y="7340"/>
                  </a:lnTo>
                  <a:cubicBezTo>
                    <a:pt x="8633" y="7324"/>
                    <a:pt x="8601" y="7310"/>
                    <a:pt x="8578" y="7310"/>
                  </a:cubicBezTo>
                  <a:lnTo>
                    <a:pt x="8168" y="7310"/>
                  </a:lnTo>
                  <a:cubicBezTo>
                    <a:pt x="8146" y="7310"/>
                    <a:pt x="8127" y="7329"/>
                    <a:pt x="8127" y="7352"/>
                  </a:cubicBezTo>
                  <a:lnTo>
                    <a:pt x="8127" y="7863"/>
                  </a:lnTo>
                  <a:lnTo>
                    <a:pt x="7682" y="7863"/>
                  </a:lnTo>
                  <a:cubicBezTo>
                    <a:pt x="7659" y="7863"/>
                    <a:pt x="7627" y="7850"/>
                    <a:pt x="7612" y="7834"/>
                  </a:cubicBezTo>
                  <a:lnTo>
                    <a:pt x="7572" y="7795"/>
                  </a:lnTo>
                  <a:cubicBezTo>
                    <a:pt x="7556" y="7779"/>
                    <a:pt x="7530" y="7753"/>
                    <a:pt x="7514" y="7736"/>
                  </a:cubicBezTo>
                  <a:lnTo>
                    <a:pt x="7389" y="7611"/>
                  </a:lnTo>
                  <a:lnTo>
                    <a:pt x="7401" y="7600"/>
                  </a:lnTo>
                  <a:lnTo>
                    <a:pt x="7389" y="7611"/>
                  </a:lnTo>
                  <a:lnTo>
                    <a:pt x="7389" y="7611"/>
                  </a:lnTo>
                  <a:lnTo>
                    <a:pt x="7389" y="7612"/>
                  </a:lnTo>
                  <a:lnTo>
                    <a:pt x="7390" y="7612"/>
                  </a:lnTo>
                  <a:lnTo>
                    <a:pt x="7100" y="7901"/>
                  </a:lnTo>
                  <a:cubicBezTo>
                    <a:pt x="7084" y="7917"/>
                    <a:pt x="7052" y="7931"/>
                    <a:pt x="7029" y="7931"/>
                  </a:cubicBezTo>
                  <a:lnTo>
                    <a:pt x="6630" y="7931"/>
                  </a:lnTo>
                  <a:cubicBezTo>
                    <a:pt x="6607" y="7931"/>
                    <a:pt x="6575" y="7917"/>
                    <a:pt x="6559" y="7901"/>
                  </a:cubicBezTo>
                  <a:lnTo>
                    <a:pt x="6401" y="7744"/>
                  </a:lnTo>
                  <a:cubicBezTo>
                    <a:pt x="6385" y="7728"/>
                    <a:pt x="6359" y="7701"/>
                    <a:pt x="6343" y="7685"/>
                  </a:cubicBezTo>
                  <a:lnTo>
                    <a:pt x="6234" y="7576"/>
                  </a:lnTo>
                  <a:cubicBezTo>
                    <a:pt x="6218" y="7560"/>
                    <a:pt x="6191" y="7534"/>
                    <a:pt x="6175" y="7518"/>
                  </a:cubicBezTo>
                  <a:lnTo>
                    <a:pt x="5573" y="6915"/>
                  </a:lnTo>
                  <a:cubicBezTo>
                    <a:pt x="5557" y="6899"/>
                    <a:pt x="5526" y="6886"/>
                    <a:pt x="5503" y="6886"/>
                  </a:cubicBezTo>
                  <a:lnTo>
                    <a:pt x="5199" y="6886"/>
                  </a:lnTo>
                  <a:cubicBezTo>
                    <a:pt x="5176" y="6886"/>
                    <a:pt x="5145" y="6873"/>
                    <a:pt x="5129" y="6857"/>
                  </a:cubicBezTo>
                  <a:lnTo>
                    <a:pt x="4996" y="6725"/>
                  </a:lnTo>
                  <a:cubicBezTo>
                    <a:pt x="4980" y="6709"/>
                    <a:pt x="4967" y="6677"/>
                    <a:pt x="4967" y="6654"/>
                  </a:cubicBezTo>
                  <a:lnTo>
                    <a:pt x="4967" y="6438"/>
                  </a:lnTo>
                  <a:cubicBezTo>
                    <a:pt x="4967" y="6416"/>
                    <a:pt x="4948" y="6397"/>
                    <a:pt x="4926" y="6397"/>
                  </a:cubicBezTo>
                  <a:lnTo>
                    <a:pt x="3781" y="6397"/>
                  </a:lnTo>
                  <a:cubicBezTo>
                    <a:pt x="3758" y="6397"/>
                    <a:pt x="3726" y="6410"/>
                    <a:pt x="3710" y="6426"/>
                  </a:cubicBezTo>
                  <a:lnTo>
                    <a:pt x="3667" y="6469"/>
                  </a:lnTo>
                  <a:cubicBezTo>
                    <a:pt x="3651" y="6485"/>
                    <a:pt x="3638" y="6517"/>
                    <a:pt x="3638" y="6540"/>
                  </a:cubicBezTo>
                  <a:lnTo>
                    <a:pt x="3638" y="6986"/>
                  </a:lnTo>
                  <a:cubicBezTo>
                    <a:pt x="3638" y="7009"/>
                    <a:pt x="3620" y="7028"/>
                    <a:pt x="3597" y="7028"/>
                  </a:cubicBezTo>
                  <a:lnTo>
                    <a:pt x="3396" y="7028"/>
                  </a:lnTo>
                  <a:cubicBezTo>
                    <a:pt x="3373" y="7028"/>
                    <a:pt x="3341" y="7015"/>
                    <a:pt x="3325" y="6999"/>
                  </a:cubicBezTo>
                  <a:lnTo>
                    <a:pt x="3160" y="6833"/>
                  </a:lnTo>
                  <a:cubicBezTo>
                    <a:pt x="3144" y="6817"/>
                    <a:pt x="3117" y="6791"/>
                    <a:pt x="3101" y="6774"/>
                  </a:cubicBezTo>
                  <a:lnTo>
                    <a:pt x="2920" y="6593"/>
                  </a:lnTo>
                  <a:cubicBezTo>
                    <a:pt x="2904" y="6577"/>
                    <a:pt x="2878" y="6551"/>
                    <a:pt x="2862" y="6535"/>
                  </a:cubicBezTo>
                  <a:lnTo>
                    <a:pt x="2550" y="6223"/>
                  </a:lnTo>
                  <a:cubicBezTo>
                    <a:pt x="2534" y="6207"/>
                    <a:pt x="2502" y="6194"/>
                    <a:pt x="2479" y="6194"/>
                  </a:cubicBezTo>
                  <a:lnTo>
                    <a:pt x="1877" y="6194"/>
                  </a:lnTo>
                  <a:cubicBezTo>
                    <a:pt x="1854" y="6194"/>
                    <a:pt x="1823" y="6207"/>
                    <a:pt x="1807" y="6223"/>
                  </a:cubicBezTo>
                  <a:lnTo>
                    <a:pt x="1701" y="6329"/>
                  </a:lnTo>
                  <a:cubicBezTo>
                    <a:pt x="1685" y="6345"/>
                    <a:pt x="1672" y="6376"/>
                    <a:pt x="1672" y="6399"/>
                  </a:cubicBezTo>
                  <a:lnTo>
                    <a:pt x="1672" y="6937"/>
                  </a:lnTo>
                  <a:cubicBezTo>
                    <a:pt x="1672" y="6960"/>
                    <a:pt x="1654" y="6979"/>
                    <a:pt x="1631" y="6979"/>
                  </a:cubicBezTo>
                  <a:lnTo>
                    <a:pt x="1569" y="6979"/>
                  </a:lnTo>
                  <a:cubicBezTo>
                    <a:pt x="1546" y="6979"/>
                    <a:pt x="1514" y="6992"/>
                    <a:pt x="1498" y="7008"/>
                  </a:cubicBezTo>
                  <a:lnTo>
                    <a:pt x="1362" y="7144"/>
                  </a:lnTo>
                  <a:cubicBezTo>
                    <a:pt x="1346" y="7160"/>
                    <a:pt x="1332" y="7192"/>
                    <a:pt x="1332" y="7215"/>
                  </a:cubicBezTo>
                  <a:lnTo>
                    <a:pt x="1332" y="7484"/>
                  </a:lnTo>
                  <a:cubicBezTo>
                    <a:pt x="1332" y="7506"/>
                    <a:pt x="1314" y="7525"/>
                    <a:pt x="1291" y="7525"/>
                  </a:cubicBezTo>
                  <a:lnTo>
                    <a:pt x="1046" y="7525"/>
                  </a:lnTo>
                  <a:cubicBezTo>
                    <a:pt x="1023" y="7525"/>
                    <a:pt x="1004" y="7506"/>
                    <a:pt x="1004" y="7484"/>
                  </a:cubicBezTo>
                  <a:lnTo>
                    <a:pt x="1004" y="7463"/>
                  </a:lnTo>
                  <a:cubicBezTo>
                    <a:pt x="1004" y="7440"/>
                    <a:pt x="991" y="7408"/>
                    <a:pt x="975" y="7392"/>
                  </a:cubicBezTo>
                  <a:lnTo>
                    <a:pt x="847" y="7264"/>
                  </a:lnTo>
                  <a:cubicBezTo>
                    <a:pt x="831" y="7248"/>
                    <a:pt x="805" y="7222"/>
                    <a:pt x="789" y="7206"/>
                  </a:cubicBezTo>
                  <a:lnTo>
                    <a:pt x="526" y="6944"/>
                  </a:lnTo>
                  <a:cubicBezTo>
                    <a:pt x="510" y="6928"/>
                    <a:pt x="497" y="6896"/>
                    <a:pt x="497" y="6873"/>
                  </a:cubicBezTo>
                  <a:lnTo>
                    <a:pt x="497" y="6254"/>
                  </a:lnTo>
                  <a:cubicBezTo>
                    <a:pt x="497" y="6231"/>
                    <a:pt x="510" y="6200"/>
                    <a:pt x="526" y="6183"/>
                  </a:cubicBezTo>
                  <a:lnTo>
                    <a:pt x="793" y="5917"/>
                  </a:lnTo>
                  <a:cubicBezTo>
                    <a:pt x="832" y="5878"/>
                    <a:pt x="804" y="5812"/>
                    <a:pt x="750" y="5812"/>
                  </a:cubicBezTo>
                  <a:lnTo>
                    <a:pt x="500" y="5812"/>
                  </a:lnTo>
                  <a:cubicBezTo>
                    <a:pt x="484" y="5812"/>
                    <a:pt x="468" y="5805"/>
                    <a:pt x="457" y="5794"/>
                  </a:cubicBezTo>
                  <a:lnTo>
                    <a:pt x="437" y="5775"/>
                  </a:lnTo>
                  <a:lnTo>
                    <a:pt x="296" y="5916"/>
                  </a:lnTo>
                  <a:cubicBezTo>
                    <a:pt x="288" y="5924"/>
                    <a:pt x="288" y="5937"/>
                    <a:pt x="296" y="5945"/>
                  </a:cubicBezTo>
                  <a:lnTo>
                    <a:pt x="413" y="6061"/>
                  </a:lnTo>
                  <a:cubicBezTo>
                    <a:pt x="421" y="6069"/>
                    <a:pt x="421" y="6082"/>
                    <a:pt x="413" y="6090"/>
                  </a:cubicBezTo>
                  <a:lnTo>
                    <a:pt x="349" y="6154"/>
                  </a:lnTo>
                  <a:cubicBezTo>
                    <a:pt x="341" y="6162"/>
                    <a:pt x="328" y="6162"/>
                    <a:pt x="320" y="6154"/>
                  </a:cubicBezTo>
                  <a:lnTo>
                    <a:pt x="127" y="5961"/>
                  </a:lnTo>
                  <a:cubicBezTo>
                    <a:pt x="119" y="5953"/>
                    <a:pt x="103" y="5946"/>
                    <a:pt x="92" y="5946"/>
                  </a:cubicBezTo>
                  <a:lnTo>
                    <a:pt x="20" y="5946"/>
                  </a:lnTo>
                  <a:cubicBezTo>
                    <a:pt x="9" y="5946"/>
                    <a:pt x="0" y="5937"/>
                    <a:pt x="0" y="5926"/>
                  </a:cubicBezTo>
                  <a:lnTo>
                    <a:pt x="0" y="5851"/>
                  </a:lnTo>
                  <a:cubicBezTo>
                    <a:pt x="0" y="5840"/>
                    <a:pt x="6" y="5824"/>
                    <a:pt x="14" y="5816"/>
                  </a:cubicBezTo>
                  <a:lnTo>
                    <a:pt x="44" y="5786"/>
                  </a:lnTo>
                  <a:cubicBezTo>
                    <a:pt x="52" y="5778"/>
                    <a:pt x="58" y="5763"/>
                    <a:pt x="58" y="5751"/>
                  </a:cubicBezTo>
                  <a:lnTo>
                    <a:pt x="58" y="5654"/>
                  </a:lnTo>
                  <a:cubicBezTo>
                    <a:pt x="58" y="5643"/>
                    <a:pt x="65" y="5627"/>
                    <a:pt x="73" y="5619"/>
                  </a:cubicBezTo>
                  <a:lnTo>
                    <a:pt x="111" y="5581"/>
                  </a:lnTo>
                  <a:cubicBezTo>
                    <a:pt x="119" y="5573"/>
                    <a:pt x="132" y="5573"/>
                    <a:pt x="140" y="5581"/>
                  </a:cubicBezTo>
                  <a:lnTo>
                    <a:pt x="220" y="5661"/>
                  </a:lnTo>
                  <a:cubicBezTo>
                    <a:pt x="234" y="5675"/>
                    <a:pt x="258" y="5675"/>
                    <a:pt x="272" y="5661"/>
                  </a:cubicBezTo>
                  <a:lnTo>
                    <a:pt x="272" y="5661"/>
                  </a:lnTo>
                  <a:cubicBezTo>
                    <a:pt x="286" y="5647"/>
                    <a:pt x="286" y="5623"/>
                    <a:pt x="272" y="5609"/>
                  </a:cubicBezTo>
                  <a:lnTo>
                    <a:pt x="143" y="5481"/>
                  </a:lnTo>
                  <a:cubicBezTo>
                    <a:pt x="132" y="5469"/>
                    <a:pt x="125" y="5454"/>
                    <a:pt x="125" y="5437"/>
                  </a:cubicBezTo>
                  <a:lnTo>
                    <a:pt x="125" y="5399"/>
                  </a:lnTo>
                  <a:cubicBezTo>
                    <a:pt x="125" y="5383"/>
                    <a:pt x="132" y="5367"/>
                    <a:pt x="144" y="5356"/>
                  </a:cubicBezTo>
                  <a:lnTo>
                    <a:pt x="209" y="5291"/>
                  </a:lnTo>
                  <a:cubicBezTo>
                    <a:pt x="220" y="5279"/>
                    <a:pt x="236" y="5273"/>
                    <a:pt x="252" y="5273"/>
                  </a:cubicBezTo>
                  <a:lnTo>
                    <a:pt x="344" y="5273"/>
                  </a:lnTo>
                  <a:cubicBezTo>
                    <a:pt x="360" y="5273"/>
                    <a:pt x="376" y="5279"/>
                    <a:pt x="388" y="5291"/>
                  </a:cubicBezTo>
                  <a:lnTo>
                    <a:pt x="482" y="5385"/>
                  </a:lnTo>
                  <a:cubicBezTo>
                    <a:pt x="493" y="5396"/>
                    <a:pt x="509" y="5403"/>
                    <a:pt x="525" y="5403"/>
                  </a:cubicBezTo>
                  <a:lnTo>
                    <a:pt x="643" y="5403"/>
                  </a:lnTo>
                  <a:cubicBezTo>
                    <a:pt x="660" y="5403"/>
                    <a:pt x="675" y="5409"/>
                    <a:pt x="687" y="5421"/>
                  </a:cubicBezTo>
                  <a:lnTo>
                    <a:pt x="744" y="5477"/>
                  </a:lnTo>
                  <a:cubicBezTo>
                    <a:pt x="755" y="5489"/>
                    <a:pt x="771" y="5495"/>
                    <a:pt x="787" y="5495"/>
                  </a:cubicBezTo>
                  <a:lnTo>
                    <a:pt x="1030" y="5495"/>
                  </a:lnTo>
                  <a:cubicBezTo>
                    <a:pt x="1046" y="5495"/>
                    <a:pt x="1062" y="5489"/>
                    <a:pt x="1073" y="5477"/>
                  </a:cubicBezTo>
                  <a:lnTo>
                    <a:pt x="1144" y="5406"/>
                  </a:lnTo>
                  <a:cubicBezTo>
                    <a:pt x="1168" y="5382"/>
                    <a:pt x="1168" y="5343"/>
                    <a:pt x="1144" y="5319"/>
                  </a:cubicBezTo>
                  <a:lnTo>
                    <a:pt x="1004" y="5179"/>
                  </a:lnTo>
                  <a:cubicBezTo>
                    <a:pt x="988" y="5163"/>
                    <a:pt x="975" y="5132"/>
                    <a:pt x="975" y="5109"/>
                  </a:cubicBezTo>
                  <a:lnTo>
                    <a:pt x="975" y="4378"/>
                  </a:lnTo>
                  <a:cubicBezTo>
                    <a:pt x="975" y="4356"/>
                    <a:pt x="988" y="4324"/>
                    <a:pt x="1004" y="4308"/>
                  </a:cubicBezTo>
                  <a:lnTo>
                    <a:pt x="1250" y="4062"/>
                  </a:lnTo>
                  <a:cubicBezTo>
                    <a:pt x="1266" y="4046"/>
                    <a:pt x="1279" y="4014"/>
                    <a:pt x="1279" y="3992"/>
                  </a:cubicBezTo>
                  <a:lnTo>
                    <a:pt x="1279" y="3679"/>
                  </a:lnTo>
                  <a:cubicBezTo>
                    <a:pt x="1279" y="3657"/>
                    <a:pt x="1292" y="3625"/>
                    <a:pt x="1308" y="3609"/>
                  </a:cubicBezTo>
                  <a:lnTo>
                    <a:pt x="1777" y="3140"/>
                  </a:lnTo>
                  <a:cubicBezTo>
                    <a:pt x="1793" y="3124"/>
                    <a:pt x="1825" y="3111"/>
                    <a:pt x="1847" y="3111"/>
                  </a:cubicBezTo>
                  <a:lnTo>
                    <a:pt x="2427" y="3111"/>
                  </a:lnTo>
                  <a:cubicBezTo>
                    <a:pt x="2450" y="3111"/>
                    <a:pt x="2468" y="3093"/>
                    <a:pt x="2468" y="3070"/>
                  </a:cubicBezTo>
                  <a:lnTo>
                    <a:pt x="2468" y="2961"/>
                  </a:lnTo>
                  <a:cubicBezTo>
                    <a:pt x="2468" y="2938"/>
                    <a:pt x="2481" y="2907"/>
                    <a:pt x="2497" y="2891"/>
                  </a:cubicBezTo>
                  <a:lnTo>
                    <a:pt x="3303" y="2085"/>
                  </a:lnTo>
                  <a:cubicBezTo>
                    <a:pt x="3319" y="2069"/>
                    <a:pt x="3345" y="2069"/>
                    <a:pt x="3361" y="2085"/>
                  </a:cubicBezTo>
                  <a:lnTo>
                    <a:pt x="3609" y="2334"/>
                  </a:lnTo>
                  <a:cubicBezTo>
                    <a:pt x="3625" y="2350"/>
                    <a:pt x="3638" y="2382"/>
                    <a:pt x="3638" y="2404"/>
                  </a:cubicBezTo>
                  <a:lnTo>
                    <a:pt x="3638" y="3054"/>
                  </a:lnTo>
                  <a:cubicBezTo>
                    <a:pt x="3638" y="3077"/>
                    <a:pt x="3620" y="3095"/>
                    <a:pt x="3597" y="3095"/>
                  </a:cubicBezTo>
                  <a:lnTo>
                    <a:pt x="3454" y="3095"/>
                  </a:lnTo>
                  <a:cubicBezTo>
                    <a:pt x="3431" y="3095"/>
                    <a:pt x="3399" y="3082"/>
                    <a:pt x="3383" y="3066"/>
                  </a:cubicBezTo>
                  <a:lnTo>
                    <a:pt x="3269" y="2951"/>
                  </a:lnTo>
                  <a:cubicBezTo>
                    <a:pt x="3253" y="2935"/>
                    <a:pt x="3240" y="2904"/>
                    <a:pt x="3240" y="2881"/>
                  </a:cubicBezTo>
                  <a:lnTo>
                    <a:pt x="3240" y="2698"/>
                  </a:lnTo>
                  <a:cubicBezTo>
                    <a:pt x="3240" y="2675"/>
                    <a:pt x="3227" y="2670"/>
                    <a:pt x="3210" y="2686"/>
                  </a:cubicBezTo>
                  <a:lnTo>
                    <a:pt x="2903" y="2994"/>
                  </a:lnTo>
                  <a:cubicBezTo>
                    <a:pt x="2887" y="3010"/>
                    <a:pt x="2874" y="3041"/>
                    <a:pt x="2874" y="3064"/>
                  </a:cubicBezTo>
                  <a:lnTo>
                    <a:pt x="2874" y="3372"/>
                  </a:lnTo>
                  <a:cubicBezTo>
                    <a:pt x="2874" y="3395"/>
                    <a:pt x="2892" y="3414"/>
                    <a:pt x="2915" y="3414"/>
                  </a:cubicBezTo>
                  <a:lnTo>
                    <a:pt x="3121" y="3414"/>
                  </a:lnTo>
                  <a:cubicBezTo>
                    <a:pt x="3144" y="3414"/>
                    <a:pt x="3175" y="3401"/>
                    <a:pt x="3192" y="3385"/>
                  </a:cubicBezTo>
                  <a:lnTo>
                    <a:pt x="3278" y="3298"/>
                  </a:lnTo>
                  <a:cubicBezTo>
                    <a:pt x="3295" y="3282"/>
                    <a:pt x="3326" y="3268"/>
                    <a:pt x="3349" y="3268"/>
                  </a:cubicBezTo>
                  <a:lnTo>
                    <a:pt x="4243" y="3268"/>
                  </a:lnTo>
                  <a:cubicBezTo>
                    <a:pt x="4266" y="3268"/>
                    <a:pt x="4298" y="3282"/>
                    <a:pt x="4314" y="3298"/>
                  </a:cubicBezTo>
                  <a:lnTo>
                    <a:pt x="4486" y="3470"/>
                  </a:lnTo>
                  <a:cubicBezTo>
                    <a:pt x="4502" y="3486"/>
                    <a:pt x="4534" y="3499"/>
                    <a:pt x="4556" y="3499"/>
                  </a:cubicBezTo>
                  <a:lnTo>
                    <a:pt x="4947" y="3499"/>
                  </a:lnTo>
                  <a:cubicBezTo>
                    <a:pt x="4969" y="3499"/>
                    <a:pt x="5001" y="3512"/>
                    <a:pt x="5017" y="3528"/>
                  </a:cubicBezTo>
                  <a:lnTo>
                    <a:pt x="5381" y="3892"/>
                  </a:lnTo>
                  <a:cubicBezTo>
                    <a:pt x="5397" y="3909"/>
                    <a:pt x="5424" y="3909"/>
                    <a:pt x="5440" y="3892"/>
                  </a:cubicBezTo>
                  <a:lnTo>
                    <a:pt x="5496" y="3835"/>
                  </a:lnTo>
                  <a:cubicBezTo>
                    <a:pt x="5512" y="3819"/>
                    <a:pt x="5526" y="3788"/>
                    <a:pt x="5526" y="3765"/>
                  </a:cubicBezTo>
                  <a:lnTo>
                    <a:pt x="5526" y="3467"/>
                  </a:lnTo>
                  <a:cubicBezTo>
                    <a:pt x="5526" y="3445"/>
                    <a:pt x="5539" y="3413"/>
                    <a:pt x="5555" y="3397"/>
                  </a:cubicBezTo>
                  <a:lnTo>
                    <a:pt x="5690" y="3262"/>
                  </a:lnTo>
                  <a:cubicBezTo>
                    <a:pt x="5706" y="3246"/>
                    <a:pt x="5732" y="3219"/>
                    <a:pt x="5748" y="3203"/>
                  </a:cubicBezTo>
                  <a:lnTo>
                    <a:pt x="5829" y="3122"/>
                  </a:lnTo>
                  <a:cubicBezTo>
                    <a:pt x="5845" y="3106"/>
                    <a:pt x="5858" y="3112"/>
                    <a:pt x="5858" y="3134"/>
                  </a:cubicBezTo>
                  <a:lnTo>
                    <a:pt x="5858" y="3864"/>
                  </a:lnTo>
                  <a:cubicBezTo>
                    <a:pt x="5858" y="3887"/>
                    <a:pt x="5845" y="3918"/>
                    <a:pt x="5829" y="3935"/>
                  </a:cubicBezTo>
                  <a:lnTo>
                    <a:pt x="5427" y="4337"/>
                  </a:lnTo>
                  <a:cubicBezTo>
                    <a:pt x="5411" y="4353"/>
                    <a:pt x="5416" y="4366"/>
                    <a:pt x="5439" y="4366"/>
                  </a:cubicBezTo>
                  <a:lnTo>
                    <a:pt x="5656" y="4366"/>
                  </a:lnTo>
                  <a:cubicBezTo>
                    <a:pt x="5679" y="4366"/>
                    <a:pt x="5711" y="4353"/>
                    <a:pt x="5727" y="4337"/>
                  </a:cubicBezTo>
                  <a:lnTo>
                    <a:pt x="6047" y="4017"/>
                  </a:lnTo>
                  <a:cubicBezTo>
                    <a:pt x="6063" y="4001"/>
                    <a:pt x="6076" y="3969"/>
                    <a:pt x="6076" y="3946"/>
                  </a:cubicBezTo>
                  <a:lnTo>
                    <a:pt x="6076" y="3296"/>
                  </a:lnTo>
                  <a:cubicBezTo>
                    <a:pt x="6076" y="3273"/>
                    <a:pt x="6095" y="3254"/>
                    <a:pt x="6118" y="3254"/>
                  </a:cubicBezTo>
                  <a:lnTo>
                    <a:pt x="6251" y="3254"/>
                  </a:lnTo>
                  <a:cubicBezTo>
                    <a:pt x="6273" y="3254"/>
                    <a:pt x="6305" y="3267"/>
                    <a:pt x="6321" y="3284"/>
                  </a:cubicBezTo>
                  <a:lnTo>
                    <a:pt x="6403" y="3365"/>
                  </a:lnTo>
                  <a:cubicBezTo>
                    <a:pt x="6419" y="3381"/>
                    <a:pt x="6450" y="3394"/>
                    <a:pt x="6473" y="3394"/>
                  </a:cubicBezTo>
                  <a:lnTo>
                    <a:pt x="6679" y="3394"/>
                  </a:lnTo>
                  <a:cubicBezTo>
                    <a:pt x="6701" y="3394"/>
                    <a:pt x="6707" y="3381"/>
                    <a:pt x="6691" y="3365"/>
                  </a:cubicBezTo>
                  <a:lnTo>
                    <a:pt x="6611" y="3285"/>
                  </a:lnTo>
                  <a:cubicBezTo>
                    <a:pt x="6594" y="3269"/>
                    <a:pt x="6581" y="3237"/>
                    <a:pt x="6581" y="3215"/>
                  </a:cubicBezTo>
                  <a:lnTo>
                    <a:pt x="6581" y="3025"/>
                  </a:lnTo>
                  <a:cubicBezTo>
                    <a:pt x="6581" y="3003"/>
                    <a:pt x="6600" y="2984"/>
                    <a:pt x="6623" y="2984"/>
                  </a:cubicBezTo>
                  <a:lnTo>
                    <a:pt x="6876" y="2984"/>
                  </a:lnTo>
                  <a:cubicBezTo>
                    <a:pt x="6899" y="2984"/>
                    <a:pt x="6918" y="2965"/>
                    <a:pt x="6918" y="2943"/>
                  </a:cubicBezTo>
                  <a:lnTo>
                    <a:pt x="6918" y="2549"/>
                  </a:lnTo>
                  <a:cubicBezTo>
                    <a:pt x="6918" y="2526"/>
                    <a:pt x="6936" y="2507"/>
                    <a:pt x="6959" y="2507"/>
                  </a:cubicBezTo>
                  <a:lnTo>
                    <a:pt x="7353" y="2507"/>
                  </a:lnTo>
                  <a:cubicBezTo>
                    <a:pt x="7376" y="2507"/>
                    <a:pt x="7408" y="2494"/>
                    <a:pt x="7424" y="2478"/>
                  </a:cubicBezTo>
                  <a:lnTo>
                    <a:pt x="7622" y="2280"/>
                  </a:lnTo>
                  <a:cubicBezTo>
                    <a:pt x="7638" y="2264"/>
                    <a:pt x="7669" y="2251"/>
                    <a:pt x="7692" y="2251"/>
                  </a:cubicBezTo>
                  <a:lnTo>
                    <a:pt x="8025" y="2251"/>
                  </a:lnTo>
                  <a:cubicBezTo>
                    <a:pt x="8047" y="2251"/>
                    <a:pt x="8079" y="2264"/>
                    <a:pt x="8095" y="2280"/>
                  </a:cubicBezTo>
                  <a:lnTo>
                    <a:pt x="8253" y="2438"/>
                  </a:lnTo>
                  <a:cubicBezTo>
                    <a:pt x="8269" y="2454"/>
                    <a:pt x="8269" y="2481"/>
                    <a:pt x="8253" y="2497"/>
                  </a:cubicBezTo>
                  <a:lnTo>
                    <a:pt x="8013" y="2736"/>
                  </a:lnTo>
                  <a:cubicBezTo>
                    <a:pt x="7997" y="2753"/>
                    <a:pt x="7984" y="2784"/>
                    <a:pt x="7984" y="2807"/>
                  </a:cubicBezTo>
                  <a:lnTo>
                    <a:pt x="7984" y="3106"/>
                  </a:lnTo>
                  <a:cubicBezTo>
                    <a:pt x="7984" y="3128"/>
                    <a:pt x="7997" y="3134"/>
                    <a:pt x="8013" y="3118"/>
                  </a:cubicBezTo>
                  <a:lnTo>
                    <a:pt x="8254" y="2877"/>
                  </a:lnTo>
                  <a:lnTo>
                    <a:pt x="8394" y="2737"/>
                  </a:lnTo>
                  <a:lnTo>
                    <a:pt x="8970" y="2737"/>
                  </a:lnTo>
                  <a:cubicBezTo>
                    <a:pt x="8992" y="2737"/>
                    <a:pt x="9011" y="2718"/>
                    <a:pt x="9011" y="2696"/>
                  </a:cubicBezTo>
                  <a:lnTo>
                    <a:pt x="9011" y="2499"/>
                  </a:lnTo>
                  <a:cubicBezTo>
                    <a:pt x="9011" y="2476"/>
                    <a:pt x="9030" y="2458"/>
                    <a:pt x="9052" y="2458"/>
                  </a:cubicBezTo>
                  <a:lnTo>
                    <a:pt x="9169" y="2458"/>
                  </a:lnTo>
                  <a:cubicBezTo>
                    <a:pt x="9192" y="2458"/>
                    <a:pt x="9224" y="2471"/>
                    <a:pt x="9240" y="2487"/>
                  </a:cubicBezTo>
                  <a:lnTo>
                    <a:pt x="9589" y="2837"/>
                  </a:lnTo>
                  <a:cubicBezTo>
                    <a:pt x="9605" y="2853"/>
                    <a:pt x="9619" y="2847"/>
                    <a:pt x="9619" y="2825"/>
                  </a:cubicBezTo>
                  <a:lnTo>
                    <a:pt x="9619" y="2668"/>
                  </a:lnTo>
                  <a:cubicBezTo>
                    <a:pt x="9619" y="2646"/>
                    <a:pt x="9631" y="2614"/>
                    <a:pt x="9648" y="2597"/>
                  </a:cubicBezTo>
                  <a:lnTo>
                    <a:pt x="9834" y="2412"/>
                  </a:lnTo>
                  <a:cubicBezTo>
                    <a:pt x="9850" y="2396"/>
                    <a:pt x="9863" y="2364"/>
                    <a:pt x="9863" y="2341"/>
                  </a:cubicBezTo>
                  <a:lnTo>
                    <a:pt x="9863" y="2022"/>
                  </a:lnTo>
                  <a:cubicBezTo>
                    <a:pt x="9863" y="1999"/>
                    <a:pt x="9882" y="1980"/>
                    <a:pt x="9905" y="1980"/>
                  </a:cubicBezTo>
                  <a:lnTo>
                    <a:pt x="10102" y="1980"/>
                  </a:lnTo>
                  <a:cubicBezTo>
                    <a:pt x="10124" y="1980"/>
                    <a:pt x="10156" y="1967"/>
                    <a:pt x="10172" y="1951"/>
                  </a:cubicBezTo>
                  <a:lnTo>
                    <a:pt x="10363" y="1761"/>
                  </a:lnTo>
                  <a:cubicBezTo>
                    <a:pt x="10379" y="1745"/>
                    <a:pt x="10405" y="1719"/>
                    <a:pt x="10421" y="1703"/>
                  </a:cubicBezTo>
                  <a:lnTo>
                    <a:pt x="10654" y="1469"/>
                  </a:lnTo>
                  <a:cubicBezTo>
                    <a:pt x="10670" y="1453"/>
                    <a:pt x="10702" y="1440"/>
                    <a:pt x="10725" y="1440"/>
                  </a:cubicBezTo>
                  <a:lnTo>
                    <a:pt x="11119" y="1440"/>
                  </a:lnTo>
                  <a:cubicBezTo>
                    <a:pt x="11142" y="1440"/>
                    <a:pt x="11174" y="1427"/>
                    <a:pt x="11190" y="1411"/>
                  </a:cubicBezTo>
                  <a:lnTo>
                    <a:pt x="11451" y="1150"/>
                  </a:lnTo>
                  <a:cubicBezTo>
                    <a:pt x="11467" y="1134"/>
                    <a:pt x="11467" y="1108"/>
                    <a:pt x="11451" y="1092"/>
                  </a:cubicBezTo>
                  <a:lnTo>
                    <a:pt x="11333" y="975"/>
                  </a:lnTo>
                  <a:cubicBezTo>
                    <a:pt x="11317" y="959"/>
                    <a:pt x="11317" y="932"/>
                    <a:pt x="11333" y="916"/>
                  </a:cubicBezTo>
                  <a:lnTo>
                    <a:pt x="12235" y="15"/>
                  </a:lnTo>
                  <a:cubicBezTo>
                    <a:pt x="12251" y="0"/>
                    <a:pt x="12277" y="0"/>
                    <a:pt x="12294" y="15"/>
                  </a:cubicBezTo>
                  <a:lnTo>
                    <a:pt x="12430" y="152"/>
                  </a:lnTo>
                  <a:cubicBezTo>
                    <a:pt x="12446" y="168"/>
                    <a:pt x="12459" y="199"/>
                    <a:pt x="12459" y="222"/>
                  </a:cubicBezTo>
                  <a:lnTo>
                    <a:pt x="12459" y="314"/>
                  </a:lnTo>
                  <a:cubicBezTo>
                    <a:pt x="12459" y="336"/>
                    <a:pt x="12446" y="368"/>
                    <a:pt x="12430" y="384"/>
                  </a:cubicBezTo>
                  <a:lnTo>
                    <a:pt x="12281" y="533"/>
                  </a:lnTo>
                  <a:cubicBezTo>
                    <a:pt x="12265" y="549"/>
                    <a:pt x="12252" y="581"/>
                    <a:pt x="12252" y="604"/>
                  </a:cubicBezTo>
                  <a:lnTo>
                    <a:pt x="12252" y="959"/>
                  </a:lnTo>
                  <a:cubicBezTo>
                    <a:pt x="12252" y="981"/>
                    <a:pt x="12266" y="988"/>
                    <a:pt x="12283" y="974"/>
                  </a:cubicBezTo>
                  <a:lnTo>
                    <a:pt x="12397" y="878"/>
                  </a:lnTo>
                  <a:cubicBezTo>
                    <a:pt x="12414" y="863"/>
                    <a:pt x="12446" y="851"/>
                    <a:pt x="12469" y="851"/>
                  </a:cubicBezTo>
                  <a:lnTo>
                    <a:pt x="12571" y="851"/>
                  </a:lnTo>
                  <a:cubicBezTo>
                    <a:pt x="12593" y="851"/>
                    <a:pt x="12625" y="864"/>
                    <a:pt x="12641" y="880"/>
                  </a:cubicBezTo>
                  <a:lnTo>
                    <a:pt x="12722" y="961"/>
                  </a:lnTo>
                  <a:cubicBezTo>
                    <a:pt x="12738" y="977"/>
                    <a:pt x="12751" y="1009"/>
                    <a:pt x="12751" y="1031"/>
                  </a:cubicBezTo>
                  <a:lnTo>
                    <a:pt x="12751" y="2092"/>
                  </a:lnTo>
                  <a:cubicBezTo>
                    <a:pt x="12751" y="2115"/>
                    <a:pt x="12764" y="2147"/>
                    <a:pt x="12780" y="2163"/>
                  </a:cubicBezTo>
                  <a:lnTo>
                    <a:pt x="13061" y="2443"/>
                  </a:lnTo>
                  <a:cubicBezTo>
                    <a:pt x="13077" y="2459"/>
                    <a:pt x="13103" y="2486"/>
                    <a:pt x="13119" y="2502"/>
                  </a:cubicBezTo>
                  <a:lnTo>
                    <a:pt x="13720" y="3102"/>
                  </a:lnTo>
                  <a:close/>
                </a:path>
              </a:pathLst>
            </a:custGeom>
            <a:solidFill>
              <a:srgbClr val="D2D2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859D278E-5AD6-4D39-A8C4-6EE7761E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851" y="4156075"/>
              <a:ext cx="227013" cy="749300"/>
            </a:xfrm>
            <a:custGeom>
              <a:avLst/>
              <a:gdLst>
                <a:gd name="T0" fmla="*/ 400 w 400"/>
                <a:gd name="T1" fmla="*/ 1326 h 1326"/>
                <a:gd name="T2" fmla="*/ 400 w 400"/>
                <a:gd name="T3" fmla="*/ 1326 h 1326"/>
                <a:gd name="T4" fmla="*/ 400 w 400"/>
                <a:gd name="T5" fmla="*/ 1090 h 1326"/>
                <a:gd name="T6" fmla="*/ 368 w 400"/>
                <a:gd name="T7" fmla="*/ 1012 h 1326"/>
                <a:gd name="T8" fmla="*/ 32 w 400"/>
                <a:gd name="T9" fmla="*/ 677 h 1326"/>
                <a:gd name="T10" fmla="*/ 0 w 400"/>
                <a:gd name="T11" fmla="*/ 598 h 1326"/>
                <a:gd name="T12" fmla="*/ 0 w 400"/>
                <a:gd name="T13" fmla="*/ 172 h 1326"/>
                <a:gd name="T14" fmla="*/ 14 w 400"/>
                <a:gd name="T15" fmla="*/ 117 h 1326"/>
                <a:gd name="T16" fmla="*/ 80 w 400"/>
                <a:gd name="T17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1326">
                  <a:moveTo>
                    <a:pt x="400" y="1326"/>
                  </a:moveTo>
                  <a:lnTo>
                    <a:pt x="400" y="1326"/>
                  </a:lnTo>
                  <a:lnTo>
                    <a:pt x="400" y="1090"/>
                  </a:lnTo>
                  <a:cubicBezTo>
                    <a:pt x="400" y="1061"/>
                    <a:pt x="388" y="1032"/>
                    <a:pt x="368" y="1012"/>
                  </a:cubicBezTo>
                  <a:lnTo>
                    <a:pt x="32" y="677"/>
                  </a:lnTo>
                  <a:cubicBezTo>
                    <a:pt x="12" y="656"/>
                    <a:pt x="0" y="628"/>
                    <a:pt x="0" y="598"/>
                  </a:cubicBezTo>
                  <a:lnTo>
                    <a:pt x="0" y="172"/>
                  </a:lnTo>
                  <a:cubicBezTo>
                    <a:pt x="0" y="152"/>
                    <a:pt x="5" y="134"/>
                    <a:pt x="14" y="117"/>
                  </a:cubicBezTo>
                  <a:lnTo>
                    <a:pt x="8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C90145D9-1211-493E-A2C1-D73D4EA77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4151" y="4746625"/>
              <a:ext cx="0" cy="268288"/>
            </a:xfrm>
            <a:custGeom>
              <a:avLst/>
              <a:gdLst>
                <a:gd name="T0" fmla="*/ 476 h 476"/>
                <a:gd name="T1" fmla="*/ 476 h 476"/>
                <a:gd name="T2" fmla="*/ 0 h 47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6">
                  <a:moveTo>
                    <a:pt x="0" y="476"/>
                  </a:moveTo>
                  <a:lnTo>
                    <a:pt x="0" y="476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1">
              <a:extLst>
                <a:ext uri="{FF2B5EF4-FFF2-40B4-BE49-F238E27FC236}">
                  <a16:creationId xmlns="" xmlns:a16="http://schemas.microsoft.com/office/drawing/2014/main" id="{8072A461-DBEA-4EE4-8D7E-B89D58FA4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763" y="4746625"/>
              <a:ext cx="0" cy="400050"/>
            </a:xfrm>
            <a:custGeom>
              <a:avLst/>
              <a:gdLst>
                <a:gd name="T0" fmla="*/ 709 h 709"/>
                <a:gd name="T1" fmla="*/ 709 h 709"/>
                <a:gd name="T2" fmla="*/ 0 h 7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9">
                  <a:moveTo>
                    <a:pt x="0" y="709"/>
                  </a:moveTo>
                  <a:lnTo>
                    <a:pt x="0" y="70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2">
              <a:extLst>
                <a:ext uri="{FF2B5EF4-FFF2-40B4-BE49-F238E27FC236}">
                  <a16:creationId xmlns="" xmlns:a16="http://schemas.microsoft.com/office/drawing/2014/main" id="{95CD37E2-4DE9-40C8-A6DD-43106FE7C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1" y="4746625"/>
              <a:ext cx="2805113" cy="503238"/>
            </a:xfrm>
            <a:custGeom>
              <a:avLst/>
              <a:gdLst>
                <a:gd name="T0" fmla="*/ 4975 w 4975"/>
                <a:gd name="T1" fmla="*/ 241 h 894"/>
                <a:gd name="T2" fmla="*/ 4975 w 4975"/>
                <a:gd name="T3" fmla="*/ 241 h 894"/>
                <a:gd name="T4" fmla="*/ 4797 w 4975"/>
                <a:gd name="T5" fmla="*/ 62 h 894"/>
                <a:gd name="T6" fmla="*/ 4647 w 4975"/>
                <a:gd name="T7" fmla="*/ 0 h 894"/>
                <a:gd name="T8" fmla="*/ 1647 w 4975"/>
                <a:gd name="T9" fmla="*/ 0 h 894"/>
                <a:gd name="T10" fmla="*/ 1565 w 4975"/>
                <a:gd name="T11" fmla="*/ 34 h 894"/>
                <a:gd name="T12" fmla="*/ 948 w 4975"/>
                <a:gd name="T13" fmla="*/ 651 h 894"/>
                <a:gd name="T14" fmla="*/ 866 w 4975"/>
                <a:gd name="T15" fmla="*/ 685 h 894"/>
                <a:gd name="T16" fmla="*/ 0 w 4975"/>
                <a:gd name="T17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5" h="894">
                  <a:moveTo>
                    <a:pt x="4975" y="241"/>
                  </a:moveTo>
                  <a:lnTo>
                    <a:pt x="4975" y="241"/>
                  </a:lnTo>
                  <a:lnTo>
                    <a:pt x="4797" y="62"/>
                  </a:lnTo>
                  <a:cubicBezTo>
                    <a:pt x="4757" y="23"/>
                    <a:pt x="4703" y="0"/>
                    <a:pt x="4647" y="0"/>
                  </a:cubicBezTo>
                  <a:lnTo>
                    <a:pt x="1647" y="0"/>
                  </a:lnTo>
                  <a:cubicBezTo>
                    <a:pt x="1616" y="0"/>
                    <a:pt x="1587" y="12"/>
                    <a:pt x="1565" y="34"/>
                  </a:cubicBezTo>
                  <a:lnTo>
                    <a:pt x="948" y="651"/>
                  </a:lnTo>
                  <a:cubicBezTo>
                    <a:pt x="926" y="673"/>
                    <a:pt x="897" y="685"/>
                    <a:pt x="866" y="685"/>
                  </a:cubicBezTo>
                  <a:lnTo>
                    <a:pt x="0" y="89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3">
              <a:extLst>
                <a:ext uri="{FF2B5EF4-FFF2-40B4-BE49-F238E27FC236}">
                  <a16:creationId xmlns="" xmlns:a16="http://schemas.microsoft.com/office/drawing/2014/main" id="{18E805CC-BD8D-4DB8-8D38-202E2D2B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3482975"/>
              <a:ext cx="6237288" cy="2151063"/>
            </a:xfrm>
            <a:custGeom>
              <a:avLst/>
              <a:gdLst>
                <a:gd name="T0" fmla="*/ 1385 w 11061"/>
                <a:gd name="T1" fmla="*/ 0 h 3810"/>
                <a:gd name="T2" fmla="*/ 1385 w 11061"/>
                <a:gd name="T3" fmla="*/ 0 h 3810"/>
                <a:gd name="T4" fmla="*/ 1241 w 11061"/>
                <a:gd name="T5" fmla="*/ 151 h 3810"/>
                <a:gd name="T6" fmla="*/ 0 w 11061"/>
                <a:gd name="T7" fmla="*/ 1133 h 3810"/>
                <a:gd name="T8" fmla="*/ 696 w 11061"/>
                <a:gd name="T9" fmla="*/ 1837 h 3810"/>
                <a:gd name="T10" fmla="*/ 778 w 11061"/>
                <a:gd name="T11" fmla="*/ 1870 h 3810"/>
                <a:gd name="T12" fmla="*/ 2187 w 11061"/>
                <a:gd name="T13" fmla="*/ 2386 h 3810"/>
                <a:gd name="T14" fmla="*/ 2269 w 11061"/>
                <a:gd name="T15" fmla="*/ 2419 h 3810"/>
                <a:gd name="T16" fmla="*/ 3421 w 11061"/>
                <a:gd name="T17" fmla="*/ 3180 h 3810"/>
                <a:gd name="T18" fmla="*/ 3503 w 11061"/>
                <a:gd name="T19" fmla="*/ 3214 h 3810"/>
                <a:gd name="T20" fmla="*/ 4546 w 11061"/>
                <a:gd name="T21" fmla="*/ 3423 h 3810"/>
                <a:gd name="T22" fmla="*/ 4627 w 11061"/>
                <a:gd name="T23" fmla="*/ 3389 h 3810"/>
                <a:gd name="T24" fmla="*/ 4852 w 11061"/>
                <a:gd name="T25" fmla="*/ 3165 h 3810"/>
                <a:gd name="T26" fmla="*/ 4933 w 11061"/>
                <a:gd name="T27" fmla="*/ 3131 h 3810"/>
                <a:gd name="T28" fmla="*/ 6221 w 11061"/>
                <a:gd name="T29" fmla="*/ 3131 h 3810"/>
                <a:gd name="T30" fmla="*/ 6836 w 11061"/>
                <a:gd name="T31" fmla="*/ 3588 h 3810"/>
                <a:gd name="T32" fmla="*/ 6836 w 11061"/>
                <a:gd name="T33" fmla="*/ 3688 h 3810"/>
                <a:gd name="T34" fmla="*/ 6797 w 11061"/>
                <a:gd name="T35" fmla="*/ 3727 h 3810"/>
                <a:gd name="T36" fmla="*/ 6832 w 11061"/>
                <a:gd name="T37" fmla="*/ 3810 h 3810"/>
                <a:gd name="T38" fmla="*/ 7022 w 11061"/>
                <a:gd name="T39" fmla="*/ 3810 h 3810"/>
                <a:gd name="T40" fmla="*/ 7104 w 11061"/>
                <a:gd name="T41" fmla="*/ 3776 h 3810"/>
                <a:gd name="T42" fmla="*/ 7262 w 11061"/>
                <a:gd name="T43" fmla="*/ 3618 h 3810"/>
                <a:gd name="T44" fmla="*/ 7344 w 11061"/>
                <a:gd name="T45" fmla="*/ 3584 h 3810"/>
                <a:gd name="T46" fmla="*/ 7726 w 11061"/>
                <a:gd name="T47" fmla="*/ 3584 h 3810"/>
                <a:gd name="T48" fmla="*/ 7808 w 11061"/>
                <a:gd name="T49" fmla="*/ 3550 h 3810"/>
                <a:gd name="T50" fmla="*/ 8755 w 11061"/>
                <a:gd name="T51" fmla="*/ 2603 h 3810"/>
                <a:gd name="T52" fmla="*/ 8960 w 11061"/>
                <a:gd name="T53" fmla="*/ 2519 h 3810"/>
                <a:gd name="T54" fmla="*/ 9310 w 11061"/>
                <a:gd name="T55" fmla="*/ 2519 h 3810"/>
                <a:gd name="T56" fmla="*/ 9515 w 11061"/>
                <a:gd name="T57" fmla="*/ 2603 h 3810"/>
                <a:gd name="T58" fmla="*/ 9824 w 11061"/>
                <a:gd name="T59" fmla="*/ 2913 h 3810"/>
                <a:gd name="T60" fmla="*/ 9906 w 11061"/>
                <a:gd name="T61" fmla="*/ 2947 h 3810"/>
                <a:gd name="T62" fmla="*/ 10197 w 11061"/>
                <a:gd name="T63" fmla="*/ 2947 h 3810"/>
                <a:gd name="T64" fmla="*/ 10279 w 11061"/>
                <a:gd name="T65" fmla="*/ 2913 h 3810"/>
                <a:gd name="T66" fmla="*/ 10444 w 11061"/>
                <a:gd name="T67" fmla="*/ 2747 h 3810"/>
                <a:gd name="T68" fmla="*/ 10526 w 11061"/>
                <a:gd name="T69" fmla="*/ 2713 h 3810"/>
                <a:gd name="T70" fmla="*/ 10779 w 11061"/>
                <a:gd name="T71" fmla="*/ 2713 h 3810"/>
                <a:gd name="T72" fmla="*/ 10861 w 11061"/>
                <a:gd name="T73" fmla="*/ 2747 h 3810"/>
                <a:gd name="T74" fmla="*/ 11027 w 11061"/>
                <a:gd name="T75" fmla="*/ 2913 h 3810"/>
                <a:gd name="T76" fmla="*/ 11061 w 11061"/>
                <a:gd name="T77" fmla="*/ 2995 h 3810"/>
                <a:gd name="T78" fmla="*/ 11061 w 11061"/>
                <a:gd name="T79" fmla="*/ 3424 h 3810"/>
                <a:gd name="T80" fmla="*/ 11061 w 11061"/>
                <a:gd name="T81" fmla="*/ 3728 h 3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61" h="3810">
                  <a:moveTo>
                    <a:pt x="1385" y="0"/>
                  </a:moveTo>
                  <a:lnTo>
                    <a:pt x="1385" y="0"/>
                  </a:lnTo>
                  <a:lnTo>
                    <a:pt x="1241" y="151"/>
                  </a:lnTo>
                  <a:lnTo>
                    <a:pt x="0" y="1133"/>
                  </a:lnTo>
                  <a:lnTo>
                    <a:pt x="696" y="1837"/>
                  </a:lnTo>
                  <a:cubicBezTo>
                    <a:pt x="718" y="1858"/>
                    <a:pt x="747" y="1870"/>
                    <a:pt x="778" y="1870"/>
                  </a:cubicBezTo>
                  <a:lnTo>
                    <a:pt x="2187" y="2386"/>
                  </a:lnTo>
                  <a:cubicBezTo>
                    <a:pt x="2218" y="2386"/>
                    <a:pt x="2247" y="2398"/>
                    <a:pt x="2269" y="2419"/>
                  </a:cubicBezTo>
                  <a:lnTo>
                    <a:pt x="3421" y="3180"/>
                  </a:lnTo>
                  <a:cubicBezTo>
                    <a:pt x="3443" y="3202"/>
                    <a:pt x="3472" y="3214"/>
                    <a:pt x="3503" y="3214"/>
                  </a:cubicBezTo>
                  <a:lnTo>
                    <a:pt x="4546" y="3423"/>
                  </a:lnTo>
                  <a:cubicBezTo>
                    <a:pt x="4576" y="3423"/>
                    <a:pt x="4606" y="3411"/>
                    <a:pt x="4627" y="3389"/>
                  </a:cubicBezTo>
                  <a:lnTo>
                    <a:pt x="4852" y="3165"/>
                  </a:lnTo>
                  <a:cubicBezTo>
                    <a:pt x="4873" y="3143"/>
                    <a:pt x="4903" y="3131"/>
                    <a:pt x="4933" y="3131"/>
                  </a:cubicBezTo>
                  <a:lnTo>
                    <a:pt x="6221" y="3131"/>
                  </a:lnTo>
                  <a:lnTo>
                    <a:pt x="6836" y="3588"/>
                  </a:lnTo>
                  <a:cubicBezTo>
                    <a:pt x="6864" y="3615"/>
                    <a:pt x="6864" y="3660"/>
                    <a:pt x="6836" y="3688"/>
                  </a:cubicBezTo>
                  <a:lnTo>
                    <a:pt x="6797" y="3727"/>
                  </a:lnTo>
                  <a:cubicBezTo>
                    <a:pt x="6767" y="3757"/>
                    <a:pt x="6789" y="3809"/>
                    <a:pt x="6832" y="3810"/>
                  </a:cubicBezTo>
                  <a:lnTo>
                    <a:pt x="7022" y="3810"/>
                  </a:lnTo>
                  <a:cubicBezTo>
                    <a:pt x="7053" y="3810"/>
                    <a:pt x="7083" y="3798"/>
                    <a:pt x="7104" y="3776"/>
                  </a:cubicBezTo>
                  <a:lnTo>
                    <a:pt x="7262" y="3618"/>
                  </a:lnTo>
                  <a:cubicBezTo>
                    <a:pt x="7284" y="3597"/>
                    <a:pt x="7313" y="3584"/>
                    <a:pt x="7344" y="3584"/>
                  </a:cubicBezTo>
                  <a:lnTo>
                    <a:pt x="7726" y="3584"/>
                  </a:lnTo>
                  <a:cubicBezTo>
                    <a:pt x="7757" y="3584"/>
                    <a:pt x="7786" y="3572"/>
                    <a:pt x="7808" y="3550"/>
                  </a:cubicBezTo>
                  <a:lnTo>
                    <a:pt x="8755" y="2603"/>
                  </a:lnTo>
                  <a:cubicBezTo>
                    <a:pt x="8806" y="2552"/>
                    <a:pt x="8887" y="2519"/>
                    <a:pt x="8960" y="2519"/>
                  </a:cubicBezTo>
                  <a:lnTo>
                    <a:pt x="9310" y="2519"/>
                  </a:lnTo>
                  <a:cubicBezTo>
                    <a:pt x="9383" y="2519"/>
                    <a:pt x="9463" y="2552"/>
                    <a:pt x="9515" y="2603"/>
                  </a:cubicBezTo>
                  <a:lnTo>
                    <a:pt x="9824" y="2913"/>
                  </a:lnTo>
                  <a:cubicBezTo>
                    <a:pt x="9846" y="2935"/>
                    <a:pt x="9875" y="2947"/>
                    <a:pt x="9906" y="2947"/>
                  </a:cubicBezTo>
                  <a:lnTo>
                    <a:pt x="10197" y="2947"/>
                  </a:lnTo>
                  <a:cubicBezTo>
                    <a:pt x="10228" y="2947"/>
                    <a:pt x="10257" y="2935"/>
                    <a:pt x="10279" y="2913"/>
                  </a:cubicBezTo>
                  <a:lnTo>
                    <a:pt x="10444" y="2747"/>
                  </a:lnTo>
                  <a:cubicBezTo>
                    <a:pt x="10466" y="2725"/>
                    <a:pt x="10496" y="2713"/>
                    <a:pt x="10526" y="2713"/>
                  </a:cubicBezTo>
                  <a:lnTo>
                    <a:pt x="10779" y="2713"/>
                  </a:lnTo>
                  <a:cubicBezTo>
                    <a:pt x="10810" y="2713"/>
                    <a:pt x="10839" y="2725"/>
                    <a:pt x="10861" y="2747"/>
                  </a:cubicBezTo>
                  <a:lnTo>
                    <a:pt x="11027" y="2913"/>
                  </a:lnTo>
                  <a:cubicBezTo>
                    <a:pt x="11049" y="2935"/>
                    <a:pt x="11061" y="2964"/>
                    <a:pt x="11061" y="2995"/>
                  </a:cubicBezTo>
                  <a:lnTo>
                    <a:pt x="11061" y="3424"/>
                  </a:lnTo>
                  <a:lnTo>
                    <a:pt x="11061" y="372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4">
              <a:extLst>
                <a:ext uri="{FF2B5EF4-FFF2-40B4-BE49-F238E27FC236}">
                  <a16:creationId xmlns="" xmlns:a16="http://schemas.microsoft.com/office/drawing/2014/main" id="{1FE9ADA1-E2EB-4841-A46C-D261103C9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5588000"/>
              <a:ext cx="196850" cy="111125"/>
            </a:xfrm>
            <a:custGeom>
              <a:avLst/>
              <a:gdLst>
                <a:gd name="T0" fmla="*/ 350 w 350"/>
                <a:gd name="T1" fmla="*/ 2 h 197"/>
                <a:gd name="T2" fmla="*/ 350 w 350"/>
                <a:gd name="T3" fmla="*/ 2 h 197"/>
                <a:gd name="T4" fmla="*/ 126 w 350"/>
                <a:gd name="T5" fmla="*/ 0 h 197"/>
                <a:gd name="T6" fmla="*/ 0 w 350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0" h="197">
                  <a:moveTo>
                    <a:pt x="350" y="2"/>
                  </a:moveTo>
                  <a:lnTo>
                    <a:pt x="350" y="2"/>
                  </a:lnTo>
                  <a:lnTo>
                    <a:pt x="126" y="0"/>
                  </a:lnTo>
                  <a:lnTo>
                    <a:pt x="0" y="197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5">
              <a:extLst>
                <a:ext uri="{FF2B5EF4-FFF2-40B4-BE49-F238E27FC236}">
                  <a16:creationId xmlns="" xmlns:a16="http://schemas.microsoft.com/office/drawing/2014/main" id="{9365F442-C815-41B0-A3B3-37CB14325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113" y="4438650"/>
              <a:ext cx="260350" cy="527050"/>
            </a:xfrm>
            <a:custGeom>
              <a:avLst/>
              <a:gdLst>
                <a:gd name="T0" fmla="*/ 0 w 464"/>
                <a:gd name="T1" fmla="*/ 0 h 934"/>
                <a:gd name="T2" fmla="*/ 0 w 464"/>
                <a:gd name="T3" fmla="*/ 0 h 934"/>
                <a:gd name="T4" fmla="*/ 102 w 464"/>
                <a:gd name="T5" fmla="*/ 273 h 934"/>
                <a:gd name="T6" fmla="*/ 109 w 464"/>
                <a:gd name="T7" fmla="*/ 315 h 934"/>
                <a:gd name="T8" fmla="*/ 109 w 464"/>
                <a:gd name="T9" fmla="*/ 401 h 934"/>
                <a:gd name="T10" fmla="*/ 147 w 464"/>
                <a:gd name="T11" fmla="*/ 488 h 934"/>
                <a:gd name="T12" fmla="*/ 366 w 464"/>
                <a:gd name="T13" fmla="*/ 694 h 934"/>
                <a:gd name="T14" fmla="*/ 424 w 464"/>
                <a:gd name="T15" fmla="*/ 746 h 934"/>
                <a:gd name="T16" fmla="*/ 464 w 464"/>
                <a:gd name="T17" fmla="*/ 835 h 934"/>
                <a:gd name="T18" fmla="*/ 464 w 464"/>
                <a:gd name="T19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4" h="934">
                  <a:moveTo>
                    <a:pt x="0" y="0"/>
                  </a:moveTo>
                  <a:lnTo>
                    <a:pt x="0" y="0"/>
                  </a:lnTo>
                  <a:lnTo>
                    <a:pt x="102" y="273"/>
                  </a:lnTo>
                  <a:cubicBezTo>
                    <a:pt x="107" y="286"/>
                    <a:pt x="109" y="300"/>
                    <a:pt x="109" y="315"/>
                  </a:cubicBezTo>
                  <a:lnTo>
                    <a:pt x="109" y="401"/>
                  </a:lnTo>
                  <a:cubicBezTo>
                    <a:pt x="109" y="434"/>
                    <a:pt x="123" y="466"/>
                    <a:pt x="147" y="488"/>
                  </a:cubicBezTo>
                  <a:lnTo>
                    <a:pt x="366" y="694"/>
                  </a:lnTo>
                  <a:lnTo>
                    <a:pt x="424" y="746"/>
                  </a:lnTo>
                  <a:cubicBezTo>
                    <a:pt x="450" y="769"/>
                    <a:pt x="464" y="801"/>
                    <a:pt x="464" y="835"/>
                  </a:cubicBezTo>
                  <a:lnTo>
                    <a:pt x="464" y="93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6">
              <a:extLst>
                <a:ext uri="{FF2B5EF4-FFF2-40B4-BE49-F238E27FC236}">
                  <a16:creationId xmlns="" xmlns:a16="http://schemas.microsoft.com/office/drawing/2014/main" id="{84A5E04A-CA6C-4DF3-B381-5B30520C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6" y="4746625"/>
              <a:ext cx="39688" cy="288925"/>
            </a:xfrm>
            <a:custGeom>
              <a:avLst/>
              <a:gdLst>
                <a:gd name="T0" fmla="*/ 0 w 70"/>
                <a:gd name="T1" fmla="*/ 512 h 512"/>
                <a:gd name="T2" fmla="*/ 0 w 70"/>
                <a:gd name="T3" fmla="*/ 512 h 512"/>
                <a:gd name="T4" fmla="*/ 54 w 70"/>
                <a:gd name="T5" fmla="*/ 395 h 512"/>
                <a:gd name="T6" fmla="*/ 67 w 70"/>
                <a:gd name="T7" fmla="*/ 311 h 512"/>
                <a:gd name="T8" fmla="*/ 28 w 70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12">
                  <a:moveTo>
                    <a:pt x="0" y="512"/>
                  </a:moveTo>
                  <a:lnTo>
                    <a:pt x="0" y="512"/>
                  </a:lnTo>
                  <a:lnTo>
                    <a:pt x="54" y="395"/>
                  </a:lnTo>
                  <a:cubicBezTo>
                    <a:pt x="66" y="369"/>
                    <a:pt x="70" y="339"/>
                    <a:pt x="67" y="311"/>
                  </a:cubicBezTo>
                  <a:lnTo>
                    <a:pt x="28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7">
              <a:extLst>
                <a:ext uri="{FF2B5EF4-FFF2-40B4-BE49-F238E27FC236}">
                  <a16:creationId xmlns="" xmlns:a16="http://schemas.microsoft.com/office/drawing/2014/main" id="{02D462D0-F501-460C-830A-7FF8741C2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1" y="5449888"/>
              <a:ext cx="506413" cy="128588"/>
            </a:xfrm>
            <a:custGeom>
              <a:avLst/>
              <a:gdLst>
                <a:gd name="T0" fmla="*/ 0 w 899"/>
                <a:gd name="T1" fmla="*/ 0 h 228"/>
                <a:gd name="T2" fmla="*/ 0 w 899"/>
                <a:gd name="T3" fmla="*/ 0 h 228"/>
                <a:gd name="T4" fmla="*/ 246 w 899"/>
                <a:gd name="T5" fmla="*/ 170 h 228"/>
                <a:gd name="T6" fmla="*/ 255 w 899"/>
                <a:gd name="T7" fmla="*/ 177 h 228"/>
                <a:gd name="T8" fmla="*/ 277 w 899"/>
                <a:gd name="T9" fmla="*/ 196 h 228"/>
                <a:gd name="T10" fmla="*/ 380 w 899"/>
                <a:gd name="T11" fmla="*/ 215 h 228"/>
                <a:gd name="T12" fmla="*/ 505 w 899"/>
                <a:gd name="T13" fmla="*/ 168 h 228"/>
                <a:gd name="T14" fmla="*/ 541 w 899"/>
                <a:gd name="T15" fmla="*/ 161 h 228"/>
                <a:gd name="T16" fmla="*/ 899 w 899"/>
                <a:gd name="T17" fmla="*/ 16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9" h="228">
                  <a:moveTo>
                    <a:pt x="0" y="0"/>
                  </a:moveTo>
                  <a:lnTo>
                    <a:pt x="0" y="0"/>
                  </a:lnTo>
                  <a:lnTo>
                    <a:pt x="246" y="170"/>
                  </a:lnTo>
                  <a:cubicBezTo>
                    <a:pt x="249" y="172"/>
                    <a:pt x="252" y="174"/>
                    <a:pt x="255" y="177"/>
                  </a:cubicBezTo>
                  <a:lnTo>
                    <a:pt x="277" y="196"/>
                  </a:lnTo>
                  <a:cubicBezTo>
                    <a:pt x="305" y="221"/>
                    <a:pt x="345" y="228"/>
                    <a:pt x="380" y="215"/>
                  </a:cubicBezTo>
                  <a:lnTo>
                    <a:pt x="505" y="168"/>
                  </a:lnTo>
                  <a:cubicBezTo>
                    <a:pt x="516" y="164"/>
                    <a:pt x="529" y="161"/>
                    <a:pt x="541" y="161"/>
                  </a:cubicBezTo>
                  <a:lnTo>
                    <a:pt x="899" y="161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8">
              <a:extLst>
                <a:ext uri="{FF2B5EF4-FFF2-40B4-BE49-F238E27FC236}">
                  <a16:creationId xmlns="" xmlns:a16="http://schemas.microsoft.com/office/drawing/2014/main" id="{F2F1CD6D-8F04-414B-AF62-B46E0BCD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1" y="5573713"/>
              <a:ext cx="204788" cy="134938"/>
            </a:xfrm>
            <a:custGeom>
              <a:avLst/>
              <a:gdLst>
                <a:gd name="T0" fmla="*/ 361 w 361"/>
                <a:gd name="T1" fmla="*/ 171 h 239"/>
                <a:gd name="T2" fmla="*/ 361 w 361"/>
                <a:gd name="T3" fmla="*/ 171 h 239"/>
                <a:gd name="T4" fmla="*/ 301 w 361"/>
                <a:gd name="T5" fmla="*/ 51 h 239"/>
                <a:gd name="T6" fmla="*/ 266 w 361"/>
                <a:gd name="T7" fmla="*/ 22 h 239"/>
                <a:gd name="T8" fmla="*/ 205 w 361"/>
                <a:gd name="T9" fmla="*/ 3 h 239"/>
                <a:gd name="T10" fmla="*/ 188 w 361"/>
                <a:gd name="T11" fmla="*/ 0 h 239"/>
                <a:gd name="T12" fmla="*/ 124 w 361"/>
                <a:gd name="T13" fmla="*/ 0 h 239"/>
                <a:gd name="T14" fmla="*/ 70 w 361"/>
                <a:gd name="T15" fmla="*/ 39 h 239"/>
                <a:gd name="T16" fmla="*/ 0 w 361"/>
                <a:gd name="T1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239">
                  <a:moveTo>
                    <a:pt x="361" y="171"/>
                  </a:moveTo>
                  <a:lnTo>
                    <a:pt x="361" y="171"/>
                  </a:lnTo>
                  <a:lnTo>
                    <a:pt x="301" y="51"/>
                  </a:lnTo>
                  <a:cubicBezTo>
                    <a:pt x="294" y="37"/>
                    <a:pt x="281" y="26"/>
                    <a:pt x="266" y="22"/>
                  </a:cubicBezTo>
                  <a:lnTo>
                    <a:pt x="205" y="3"/>
                  </a:lnTo>
                  <a:cubicBezTo>
                    <a:pt x="199" y="1"/>
                    <a:pt x="194" y="0"/>
                    <a:pt x="188" y="0"/>
                  </a:cubicBezTo>
                  <a:lnTo>
                    <a:pt x="124" y="0"/>
                  </a:lnTo>
                  <a:cubicBezTo>
                    <a:pt x="100" y="0"/>
                    <a:pt x="78" y="16"/>
                    <a:pt x="70" y="39"/>
                  </a:cubicBezTo>
                  <a:lnTo>
                    <a:pt x="0" y="23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9">
              <a:extLst>
                <a:ext uri="{FF2B5EF4-FFF2-40B4-BE49-F238E27FC236}">
                  <a16:creationId xmlns="" xmlns:a16="http://schemas.microsoft.com/office/drawing/2014/main" id="{B467C57E-4511-46AC-8657-9972B3F57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5505450"/>
              <a:ext cx="106363" cy="322263"/>
            </a:xfrm>
            <a:custGeom>
              <a:avLst/>
              <a:gdLst>
                <a:gd name="T0" fmla="*/ 189 w 189"/>
                <a:gd name="T1" fmla="*/ 0 h 569"/>
                <a:gd name="T2" fmla="*/ 189 w 189"/>
                <a:gd name="T3" fmla="*/ 0 h 569"/>
                <a:gd name="T4" fmla="*/ 188 w 189"/>
                <a:gd name="T5" fmla="*/ 173 h 569"/>
                <a:gd name="T6" fmla="*/ 117 w 189"/>
                <a:gd name="T7" fmla="*/ 266 h 569"/>
                <a:gd name="T8" fmla="*/ 71 w 189"/>
                <a:gd name="T9" fmla="*/ 280 h 569"/>
                <a:gd name="T10" fmla="*/ 0 w 189"/>
                <a:gd name="T11" fmla="*/ 373 h 569"/>
                <a:gd name="T12" fmla="*/ 0 w 189"/>
                <a:gd name="T1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569">
                  <a:moveTo>
                    <a:pt x="189" y="0"/>
                  </a:moveTo>
                  <a:lnTo>
                    <a:pt x="189" y="0"/>
                  </a:lnTo>
                  <a:lnTo>
                    <a:pt x="188" y="173"/>
                  </a:lnTo>
                  <a:cubicBezTo>
                    <a:pt x="188" y="217"/>
                    <a:pt x="159" y="255"/>
                    <a:pt x="117" y="266"/>
                  </a:cubicBezTo>
                  <a:lnTo>
                    <a:pt x="71" y="280"/>
                  </a:lnTo>
                  <a:cubicBezTo>
                    <a:pt x="29" y="292"/>
                    <a:pt x="0" y="330"/>
                    <a:pt x="0" y="373"/>
                  </a:cubicBezTo>
                  <a:lnTo>
                    <a:pt x="0" y="56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0">
              <a:extLst>
                <a:ext uri="{FF2B5EF4-FFF2-40B4-BE49-F238E27FC236}">
                  <a16:creationId xmlns="" xmlns:a16="http://schemas.microsoft.com/office/drawing/2014/main" id="{2ADE8E53-84EC-44E1-814F-D33F5C4FE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5540375"/>
              <a:ext cx="123825" cy="47625"/>
            </a:xfrm>
            <a:custGeom>
              <a:avLst/>
              <a:gdLst>
                <a:gd name="T0" fmla="*/ 0 w 220"/>
                <a:gd name="T1" fmla="*/ 0 h 84"/>
                <a:gd name="T2" fmla="*/ 0 w 220"/>
                <a:gd name="T3" fmla="*/ 0 h 84"/>
                <a:gd name="T4" fmla="*/ 220 w 220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84">
                  <a:moveTo>
                    <a:pt x="0" y="0"/>
                  </a:moveTo>
                  <a:lnTo>
                    <a:pt x="0" y="0"/>
                  </a:lnTo>
                  <a:lnTo>
                    <a:pt x="220" y="8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1">
              <a:extLst>
                <a:ext uri="{FF2B5EF4-FFF2-40B4-BE49-F238E27FC236}">
                  <a16:creationId xmlns="" xmlns:a16="http://schemas.microsoft.com/office/drawing/2014/main" id="{EE485F29-2F77-45F5-BA22-68AD0F7E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6" y="5416550"/>
              <a:ext cx="211138" cy="33338"/>
            </a:xfrm>
            <a:custGeom>
              <a:avLst/>
              <a:gdLst>
                <a:gd name="T0" fmla="*/ 0 w 375"/>
                <a:gd name="T1" fmla="*/ 0 h 57"/>
                <a:gd name="T2" fmla="*/ 0 w 375"/>
                <a:gd name="T3" fmla="*/ 0 h 57"/>
                <a:gd name="T4" fmla="*/ 36 w 375"/>
                <a:gd name="T5" fmla="*/ 31 h 57"/>
                <a:gd name="T6" fmla="*/ 104 w 375"/>
                <a:gd name="T7" fmla="*/ 57 h 57"/>
                <a:gd name="T8" fmla="*/ 270 w 375"/>
                <a:gd name="T9" fmla="*/ 57 h 57"/>
                <a:gd name="T10" fmla="*/ 302 w 375"/>
                <a:gd name="T11" fmla="*/ 52 h 57"/>
                <a:gd name="T12" fmla="*/ 375 w 375"/>
                <a:gd name="T13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57">
                  <a:moveTo>
                    <a:pt x="0" y="0"/>
                  </a:moveTo>
                  <a:lnTo>
                    <a:pt x="0" y="0"/>
                  </a:lnTo>
                  <a:lnTo>
                    <a:pt x="36" y="31"/>
                  </a:lnTo>
                  <a:cubicBezTo>
                    <a:pt x="54" y="48"/>
                    <a:pt x="79" y="57"/>
                    <a:pt x="104" y="57"/>
                  </a:cubicBezTo>
                  <a:lnTo>
                    <a:pt x="270" y="57"/>
                  </a:lnTo>
                  <a:cubicBezTo>
                    <a:pt x="281" y="57"/>
                    <a:pt x="292" y="55"/>
                    <a:pt x="302" y="52"/>
                  </a:cubicBezTo>
                  <a:lnTo>
                    <a:pt x="375" y="2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2">
              <a:extLst>
                <a:ext uri="{FF2B5EF4-FFF2-40B4-BE49-F238E27FC236}">
                  <a16:creationId xmlns="" xmlns:a16="http://schemas.microsoft.com/office/drawing/2014/main" id="{3A886252-662E-472D-9A2C-98ACC489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5014913"/>
              <a:ext cx="0" cy="87313"/>
            </a:xfrm>
            <a:custGeom>
              <a:avLst/>
              <a:gdLst>
                <a:gd name="T0" fmla="*/ 0 h 155"/>
                <a:gd name="T1" fmla="*/ 0 h 155"/>
                <a:gd name="T2" fmla="*/ 104 h 155"/>
                <a:gd name="T3" fmla="*/ 155 h 1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5">
                  <a:moveTo>
                    <a:pt x="0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0" y="155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3">
              <a:extLst>
                <a:ext uri="{FF2B5EF4-FFF2-40B4-BE49-F238E27FC236}">
                  <a16:creationId xmlns="" xmlns:a16="http://schemas.microsoft.com/office/drawing/2014/main" id="{E4F950CC-49CA-4C36-827A-853A297E5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313" y="5049838"/>
              <a:ext cx="20638" cy="111125"/>
            </a:xfrm>
            <a:custGeom>
              <a:avLst/>
              <a:gdLst>
                <a:gd name="T0" fmla="*/ 34 w 34"/>
                <a:gd name="T1" fmla="*/ 0 h 197"/>
                <a:gd name="T2" fmla="*/ 34 w 34"/>
                <a:gd name="T3" fmla="*/ 0 h 197"/>
                <a:gd name="T4" fmla="*/ 5 w 34"/>
                <a:gd name="T5" fmla="*/ 93 h 197"/>
                <a:gd name="T6" fmla="*/ 0 w 34"/>
                <a:gd name="T7" fmla="*/ 131 h 197"/>
                <a:gd name="T8" fmla="*/ 0 w 34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7">
                  <a:moveTo>
                    <a:pt x="34" y="0"/>
                  </a:moveTo>
                  <a:lnTo>
                    <a:pt x="34" y="0"/>
                  </a:lnTo>
                  <a:lnTo>
                    <a:pt x="5" y="93"/>
                  </a:lnTo>
                  <a:cubicBezTo>
                    <a:pt x="2" y="105"/>
                    <a:pt x="0" y="118"/>
                    <a:pt x="0" y="131"/>
                  </a:cubicBezTo>
                  <a:lnTo>
                    <a:pt x="0" y="197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4">
              <a:extLst>
                <a:ext uri="{FF2B5EF4-FFF2-40B4-BE49-F238E27FC236}">
                  <a16:creationId xmlns="" xmlns:a16="http://schemas.microsoft.com/office/drawing/2014/main" id="{5FEE9317-E4C7-4F2B-A9C5-0646ADD7D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1" y="5127625"/>
              <a:ext cx="0" cy="92075"/>
            </a:xfrm>
            <a:custGeom>
              <a:avLst/>
              <a:gdLst>
                <a:gd name="T0" fmla="*/ 0 h 164"/>
                <a:gd name="T1" fmla="*/ 0 h 164"/>
                <a:gd name="T2" fmla="*/ 164 h 1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4">
                  <a:moveTo>
                    <a:pt x="0" y="0"/>
                  </a:moveTo>
                  <a:lnTo>
                    <a:pt x="0" y="0"/>
                  </a:lnTo>
                  <a:lnTo>
                    <a:pt x="0" y="16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5">
              <a:extLst>
                <a:ext uri="{FF2B5EF4-FFF2-40B4-BE49-F238E27FC236}">
                  <a16:creationId xmlns="" xmlns:a16="http://schemas.microsoft.com/office/drawing/2014/main" id="{59F0C297-2871-445B-AD79-5AB31834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4905375"/>
              <a:ext cx="0" cy="71438"/>
            </a:xfrm>
            <a:custGeom>
              <a:avLst/>
              <a:gdLst>
                <a:gd name="T0" fmla="*/ 0 h 126"/>
                <a:gd name="T1" fmla="*/ 0 h 126"/>
                <a:gd name="T2" fmla="*/ 126 h 1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6">
                  <a:moveTo>
                    <a:pt x="0" y="0"/>
                  </a:moveTo>
                  <a:lnTo>
                    <a:pt x="0" y="0"/>
                  </a:lnTo>
                  <a:lnTo>
                    <a:pt x="0" y="12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6">
              <a:extLst>
                <a:ext uri="{FF2B5EF4-FFF2-40B4-BE49-F238E27FC236}">
                  <a16:creationId xmlns="" xmlns:a16="http://schemas.microsoft.com/office/drawing/2014/main" id="{67470579-639C-4B5C-9569-59F3EF9D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6" y="5089525"/>
              <a:ext cx="93663" cy="177800"/>
            </a:xfrm>
            <a:custGeom>
              <a:avLst/>
              <a:gdLst>
                <a:gd name="T0" fmla="*/ 164 w 164"/>
                <a:gd name="T1" fmla="*/ 315 h 315"/>
                <a:gd name="T2" fmla="*/ 164 w 164"/>
                <a:gd name="T3" fmla="*/ 315 h 315"/>
                <a:gd name="T4" fmla="*/ 0 w 164"/>
                <a:gd name="T5" fmla="*/ 315 h 315"/>
                <a:gd name="T6" fmla="*/ 0 w 164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315">
                  <a:moveTo>
                    <a:pt x="164" y="315"/>
                  </a:moveTo>
                  <a:lnTo>
                    <a:pt x="164" y="315"/>
                  </a:lnTo>
                  <a:lnTo>
                    <a:pt x="0" y="315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7">
              <a:extLst>
                <a:ext uri="{FF2B5EF4-FFF2-40B4-BE49-F238E27FC236}">
                  <a16:creationId xmlns="" xmlns:a16="http://schemas.microsoft.com/office/drawing/2014/main" id="{FBA8DC91-D5D5-4442-9ECA-7EBD9CFB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4924425"/>
              <a:ext cx="228600" cy="201613"/>
            </a:xfrm>
            <a:custGeom>
              <a:avLst/>
              <a:gdLst>
                <a:gd name="T0" fmla="*/ 407 w 407"/>
                <a:gd name="T1" fmla="*/ 356 h 356"/>
                <a:gd name="T2" fmla="*/ 407 w 407"/>
                <a:gd name="T3" fmla="*/ 356 h 356"/>
                <a:gd name="T4" fmla="*/ 281 w 407"/>
                <a:gd name="T5" fmla="*/ 176 h 356"/>
                <a:gd name="T6" fmla="*/ 236 w 407"/>
                <a:gd name="T7" fmla="*/ 135 h 356"/>
                <a:gd name="T8" fmla="*/ 0 w 407"/>
                <a:gd name="T9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356">
                  <a:moveTo>
                    <a:pt x="407" y="356"/>
                  </a:moveTo>
                  <a:lnTo>
                    <a:pt x="407" y="356"/>
                  </a:lnTo>
                  <a:lnTo>
                    <a:pt x="281" y="176"/>
                  </a:lnTo>
                  <a:cubicBezTo>
                    <a:pt x="269" y="159"/>
                    <a:pt x="254" y="145"/>
                    <a:pt x="236" y="135"/>
                  </a:cubicBez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8">
              <a:extLst>
                <a:ext uri="{FF2B5EF4-FFF2-40B4-BE49-F238E27FC236}">
                  <a16:creationId xmlns="" xmlns:a16="http://schemas.microsoft.com/office/drawing/2014/main" id="{65AFE27F-9E05-4AE3-9E5A-5527D8B3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4927600"/>
              <a:ext cx="166688" cy="646113"/>
            </a:xfrm>
            <a:custGeom>
              <a:avLst/>
              <a:gdLst>
                <a:gd name="T0" fmla="*/ 223 w 294"/>
                <a:gd name="T1" fmla="*/ 1144 h 1144"/>
                <a:gd name="T2" fmla="*/ 223 w 294"/>
                <a:gd name="T3" fmla="*/ 1144 h 1144"/>
                <a:gd name="T4" fmla="*/ 11 w 294"/>
                <a:gd name="T5" fmla="*/ 861 h 1144"/>
                <a:gd name="T6" fmla="*/ 118 w 294"/>
                <a:gd name="T7" fmla="*/ 548 h 1144"/>
                <a:gd name="T8" fmla="*/ 294 w 294"/>
                <a:gd name="T9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144">
                  <a:moveTo>
                    <a:pt x="223" y="1144"/>
                  </a:moveTo>
                  <a:lnTo>
                    <a:pt x="223" y="1144"/>
                  </a:lnTo>
                  <a:cubicBezTo>
                    <a:pt x="223" y="1144"/>
                    <a:pt x="0" y="892"/>
                    <a:pt x="11" y="861"/>
                  </a:cubicBezTo>
                  <a:lnTo>
                    <a:pt x="118" y="548"/>
                  </a:lnTo>
                  <a:lnTo>
                    <a:pt x="294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">
              <a:extLst>
                <a:ext uri="{FF2B5EF4-FFF2-40B4-BE49-F238E27FC236}">
                  <a16:creationId xmlns="" xmlns:a16="http://schemas.microsoft.com/office/drawing/2014/main" id="{33B3539C-4731-4102-AFC2-3CCAE3F7E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4881563"/>
              <a:ext cx="166688" cy="827088"/>
            </a:xfrm>
            <a:custGeom>
              <a:avLst/>
              <a:gdLst>
                <a:gd name="T0" fmla="*/ 296 w 296"/>
                <a:gd name="T1" fmla="*/ 1466 h 1466"/>
                <a:gd name="T2" fmla="*/ 296 w 296"/>
                <a:gd name="T3" fmla="*/ 1466 h 1466"/>
                <a:gd name="T4" fmla="*/ 180 w 296"/>
                <a:gd name="T5" fmla="*/ 776 h 1466"/>
                <a:gd name="T6" fmla="*/ 179 w 296"/>
                <a:gd name="T7" fmla="*/ 766 h 1466"/>
                <a:gd name="T8" fmla="*/ 166 w 296"/>
                <a:gd name="T9" fmla="*/ 711 h 1466"/>
                <a:gd name="T10" fmla="*/ 12 w 296"/>
                <a:gd name="T11" fmla="*/ 462 h 1466"/>
                <a:gd name="T12" fmla="*/ 26 w 296"/>
                <a:gd name="T13" fmla="*/ 410 h 1466"/>
                <a:gd name="T14" fmla="*/ 264 w 296"/>
                <a:gd name="T15" fmla="*/ 286 h 1466"/>
                <a:gd name="T16" fmla="*/ 284 w 296"/>
                <a:gd name="T17" fmla="*/ 253 h 1466"/>
                <a:gd name="T18" fmla="*/ 284 w 296"/>
                <a:gd name="T19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" h="1466">
                  <a:moveTo>
                    <a:pt x="296" y="1466"/>
                  </a:moveTo>
                  <a:lnTo>
                    <a:pt x="296" y="1466"/>
                  </a:lnTo>
                  <a:lnTo>
                    <a:pt x="180" y="776"/>
                  </a:lnTo>
                  <a:cubicBezTo>
                    <a:pt x="179" y="772"/>
                    <a:pt x="179" y="769"/>
                    <a:pt x="179" y="766"/>
                  </a:cubicBezTo>
                  <a:cubicBezTo>
                    <a:pt x="181" y="747"/>
                    <a:pt x="176" y="728"/>
                    <a:pt x="166" y="711"/>
                  </a:cubicBezTo>
                  <a:lnTo>
                    <a:pt x="12" y="462"/>
                  </a:lnTo>
                  <a:cubicBezTo>
                    <a:pt x="0" y="444"/>
                    <a:pt x="7" y="420"/>
                    <a:pt x="26" y="410"/>
                  </a:cubicBezTo>
                  <a:lnTo>
                    <a:pt x="264" y="286"/>
                  </a:lnTo>
                  <a:cubicBezTo>
                    <a:pt x="276" y="280"/>
                    <a:pt x="284" y="267"/>
                    <a:pt x="284" y="253"/>
                  </a:cubicBezTo>
                  <a:lnTo>
                    <a:pt x="284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0">
              <a:extLst>
                <a:ext uri="{FF2B5EF4-FFF2-40B4-BE49-F238E27FC236}">
                  <a16:creationId xmlns="" xmlns:a16="http://schemas.microsoft.com/office/drawing/2014/main" id="{E4834ADE-F93F-4D24-8601-611FB5ED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5265738"/>
              <a:ext cx="131763" cy="431800"/>
            </a:xfrm>
            <a:custGeom>
              <a:avLst/>
              <a:gdLst>
                <a:gd name="T0" fmla="*/ 59 w 234"/>
                <a:gd name="T1" fmla="*/ 0 h 766"/>
                <a:gd name="T2" fmla="*/ 59 w 234"/>
                <a:gd name="T3" fmla="*/ 0 h 766"/>
                <a:gd name="T4" fmla="*/ 1 w 234"/>
                <a:gd name="T5" fmla="*/ 313 h 766"/>
                <a:gd name="T6" fmla="*/ 5 w 234"/>
                <a:gd name="T7" fmla="*/ 337 h 766"/>
                <a:gd name="T8" fmla="*/ 234 w 234"/>
                <a:gd name="T9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66">
                  <a:moveTo>
                    <a:pt x="59" y="0"/>
                  </a:moveTo>
                  <a:lnTo>
                    <a:pt x="59" y="0"/>
                  </a:lnTo>
                  <a:lnTo>
                    <a:pt x="1" y="313"/>
                  </a:lnTo>
                  <a:cubicBezTo>
                    <a:pt x="0" y="321"/>
                    <a:pt x="1" y="330"/>
                    <a:pt x="5" y="337"/>
                  </a:cubicBezTo>
                  <a:lnTo>
                    <a:pt x="234" y="76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1">
              <a:extLst>
                <a:ext uri="{FF2B5EF4-FFF2-40B4-BE49-F238E27FC236}">
                  <a16:creationId xmlns="" xmlns:a16="http://schemas.microsoft.com/office/drawing/2014/main" id="{BE6E952A-6C06-4A0E-9DC3-358A27CE5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4808538"/>
              <a:ext cx="874713" cy="731838"/>
            </a:xfrm>
            <a:custGeom>
              <a:avLst/>
              <a:gdLst>
                <a:gd name="T0" fmla="*/ 108 w 1553"/>
                <a:gd name="T1" fmla="*/ 0 h 1296"/>
                <a:gd name="T2" fmla="*/ 108 w 1553"/>
                <a:gd name="T3" fmla="*/ 0 h 1296"/>
                <a:gd name="T4" fmla="*/ 5 w 1553"/>
                <a:gd name="T5" fmla="*/ 179 h 1296"/>
                <a:gd name="T6" fmla="*/ 0 w 1553"/>
                <a:gd name="T7" fmla="*/ 197 h 1296"/>
                <a:gd name="T8" fmla="*/ 0 w 1553"/>
                <a:gd name="T9" fmla="*/ 461 h 1296"/>
                <a:gd name="T10" fmla="*/ 14 w 1553"/>
                <a:gd name="T11" fmla="*/ 527 h 1296"/>
                <a:gd name="T12" fmla="*/ 16 w 1553"/>
                <a:gd name="T13" fmla="*/ 532 h 1296"/>
                <a:gd name="T14" fmla="*/ 329 w 1553"/>
                <a:gd name="T15" fmla="*/ 1062 h 1296"/>
                <a:gd name="T16" fmla="*/ 408 w 1553"/>
                <a:gd name="T17" fmla="*/ 1143 h 1296"/>
                <a:gd name="T18" fmla="*/ 692 w 1553"/>
                <a:gd name="T19" fmla="*/ 1280 h 1296"/>
                <a:gd name="T20" fmla="*/ 764 w 1553"/>
                <a:gd name="T21" fmla="*/ 1296 h 1296"/>
                <a:gd name="T22" fmla="*/ 1553 w 1553"/>
                <a:gd name="T23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3" h="1296">
                  <a:moveTo>
                    <a:pt x="108" y="0"/>
                  </a:moveTo>
                  <a:lnTo>
                    <a:pt x="108" y="0"/>
                  </a:lnTo>
                  <a:lnTo>
                    <a:pt x="5" y="179"/>
                  </a:lnTo>
                  <a:cubicBezTo>
                    <a:pt x="2" y="184"/>
                    <a:pt x="0" y="191"/>
                    <a:pt x="0" y="197"/>
                  </a:cubicBezTo>
                  <a:lnTo>
                    <a:pt x="0" y="461"/>
                  </a:lnTo>
                  <a:cubicBezTo>
                    <a:pt x="0" y="484"/>
                    <a:pt x="5" y="506"/>
                    <a:pt x="14" y="527"/>
                  </a:cubicBezTo>
                  <a:cubicBezTo>
                    <a:pt x="15" y="529"/>
                    <a:pt x="16" y="530"/>
                    <a:pt x="16" y="532"/>
                  </a:cubicBezTo>
                  <a:lnTo>
                    <a:pt x="329" y="1062"/>
                  </a:lnTo>
                  <a:cubicBezTo>
                    <a:pt x="345" y="1098"/>
                    <a:pt x="373" y="1126"/>
                    <a:pt x="408" y="1143"/>
                  </a:cubicBezTo>
                  <a:lnTo>
                    <a:pt x="692" y="1280"/>
                  </a:lnTo>
                  <a:cubicBezTo>
                    <a:pt x="715" y="1291"/>
                    <a:pt x="739" y="1296"/>
                    <a:pt x="764" y="1296"/>
                  </a:cubicBezTo>
                  <a:lnTo>
                    <a:pt x="1553" y="129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2">
              <a:extLst>
                <a:ext uri="{FF2B5EF4-FFF2-40B4-BE49-F238E27FC236}">
                  <a16:creationId xmlns="" xmlns:a16="http://schemas.microsoft.com/office/drawing/2014/main" id="{063DDDB3-3E6E-4D0A-8A88-2A6C32AB1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5622925"/>
              <a:ext cx="303213" cy="0"/>
            </a:xfrm>
            <a:custGeom>
              <a:avLst/>
              <a:gdLst>
                <a:gd name="T0" fmla="*/ 0 w 537"/>
                <a:gd name="T1" fmla="*/ 0 w 537"/>
                <a:gd name="T2" fmla="*/ 537 w 53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37">
                  <a:moveTo>
                    <a:pt x="0" y="0"/>
                  </a:moveTo>
                  <a:lnTo>
                    <a:pt x="0" y="0"/>
                  </a:lnTo>
                  <a:lnTo>
                    <a:pt x="537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3">
              <a:extLst>
                <a:ext uri="{FF2B5EF4-FFF2-40B4-BE49-F238E27FC236}">
                  <a16:creationId xmlns="" xmlns:a16="http://schemas.microsoft.com/office/drawing/2014/main" id="{680B5BAD-516B-4F64-AC78-BDA70E1FD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1" y="4906963"/>
              <a:ext cx="1347788" cy="830263"/>
            </a:xfrm>
            <a:custGeom>
              <a:avLst/>
              <a:gdLst>
                <a:gd name="T0" fmla="*/ 0 w 2390"/>
                <a:gd name="T1" fmla="*/ 749 h 1470"/>
                <a:gd name="T2" fmla="*/ 0 w 2390"/>
                <a:gd name="T3" fmla="*/ 749 h 1470"/>
                <a:gd name="T4" fmla="*/ 203 w 2390"/>
                <a:gd name="T5" fmla="*/ 1262 h 1470"/>
                <a:gd name="T6" fmla="*/ 212 w 2390"/>
                <a:gd name="T7" fmla="*/ 1275 h 1470"/>
                <a:gd name="T8" fmla="*/ 385 w 2390"/>
                <a:gd name="T9" fmla="*/ 1445 h 1470"/>
                <a:gd name="T10" fmla="*/ 465 w 2390"/>
                <a:gd name="T11" fmla="*/ 1453 h 1470"/>
                <a:gd name="T12" fmla="*/ 766 w 2390"/>
                <a:gd name="T13" fmla="*/ 1187 h 1470"/>
                <a:gd name="T14" fmla="*/ 779 w 2390"/>
                <a:gd name="T15" fmla="*/ 1180 h 1470"/>
                <a:gd name="T16" fmla="*/ 1143 w 2390"/>
                <a:gd name="T17" fmla="*/ 1071 h 1470"/>
                <a:gd name="T18" fmla="*/ 1168 w 2390"/>
                <a:gd name="T19" fmla="*/ 1073 h 1470"/>
                <a:gd name="T20" fmla="*/ 1549 w 2390"/>
                <a:gd name="T21" fmla="*/ 1243 h 1470"/>
                <a:gd name="T22" fmla="*/ 1560 w 2390"/>
                <a:gd name="T23" fmla="*/ 1251 h 1470"/>
                <a:gd name="T24" fmla="*/ 1634 w 2390"/>
                <a:gd name="T25" fmla="*/ 1256 h 1470"/>
                <a:gd name="T26" fmla="*/ 1814 w 2390"/>
                <a:gd name="T27" fmla="*/ 1134 h 1470"/>
                <a:gd name="T28" fmla="*/ 1825 w 2390"/>
                <a:gd name="T29" fmla="*/ 1129 h 1470"/>
                <a:gd name="T30" fmla="*/ 1966 w 2390"/>
                <a:gd name="T31" fmla="*/ 1092 h 1470"/>
                <a:gd name="T32" fmla="*/ 2005 w 2390"/>
                <a:gd name="T33" fmla="*/ 1063 h 1470"/>
                <a:gd name="T34" fmla="*/ 2331 w 2390"/>
                <a:gd name="T35" fmla="*/ 577 h 1470"/>
                <a:gd name="T36" fmla="*/ 2340 w 2390"/>
                <a:gd name="T37" fmla="*/ 545 h 1470"/>
                <a:gd name="T38" fmla="*/ 2310 w 2390"/>
                <a:gd name="T39" fmla="*/ 202 h 1470"/>
                <a:gd name="T40" fmla="*/ 2315 w 2390"/>
                <a:gd name="T41" fmla="*/ 177 h 1470"/>
                <a:gd name="T42" fmla="*/ 2390 w 2390"/>
                <a:gd name="T43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0" h="1470">
                  <a:moveTo>
                    <a:pt x="0" y="749"/>
                  </a:moveTo>
                  <a:lnTo>
                    <a:pt x="0" y="749"/>
                  </a:lnTo>
                  <a:lnTo>
                    <a:pt x="203" y="1262"/>
                  </a:lnTo>
                  <a:cubicBezTo>
                    <a:pt x="205" y="1267"/>
                    <a:pt x="208" y="1271"/>
                    <a:pt x="212" y="1275"/>
                  </a:cubicBezTo>
                  <a:lnTo>
                    <a:pt x="385" y="1445"/>
                  </a:lnTo>
                  <a:cubicBezTo>
                    <a:pt x="406" y="1466"/>
                    <a:pt x="440" y="1470"/>
                    <a:pt x="465" y="1453"/>
                  </a:cubicBezTo>
                  <a:lnTo>
                    <a:pt x="766" y="1187"/>
                  </a:lnTo>
                  <a:cubicBezTo>
                    <a:pt x="770" y="1184"/>
                    <a:pt x="774" y="1181"/>
                    <a:pt x="779" y="1180"/>
                  </a:cubicBezTo>
                  <a:cubicBezTo>
                    <a:pt x="826" y="1164"/>
                    <a:pt x="1082" y="1089"/>
                    <a:pt x="1143" y="1071"/>
                  </a:cubicBezTo>
                  <a:cubicBezTo>
                    <a:pt x="1151" y="1069"/>
                    <a:pt x="1160" y="1069"/>
                    <a:pt x="1168" y="1073"/>
                  </a:cubicBezTo>
                  <a:lnTo>
                    <a:pt x="1549" y="1243"/>
                  </a:lnTo>
                  <a:cubicBezTo>
                    <a:pt x="1553" y="1245"/>
                    <a:pt x="1557" y="1248"/>
                    <a:pt x="1560" y="1251"/>
                  </a:cubicBezTo>
                  <a:cubicBezTo>
                    <a:pt x="1580" y="1269"/>
                    <a:pt x="1611" y="1271"/>
                    <a:pt x="1634" y="1256"/>
                  </a:cubicBezTo>
                  <a:lnTo>
                    <a:pt x="1814" y="1134"/>
                  </a:lnTo>
                  <a:cubicBezTo>
                    <a:pt x="1817" y="1132"/>
                    <a:pt x="1821" y="1130"/>
                    <a:pt x="1825" y="1129"/>
                  </a:cubicBezTo>
                  <a:lnTo>
                    <a:pt x="1966" y="1092"/>
                  </a:lnTo>
                  <a:cubicBezTo>
                    <a:pt x="1983" y="1088"/>
                    <a:pt x="1997" y="1077"/>
                    <a:pt x="2005" y="1063"/>
                  </a:cubicBezTo>
                  <a:lnTo>
                    <a:pt x="2331" y="577"/>
                  </a:lnTo>
                  <a:cubicBezTo>
                    <a:pt x="2337" y="567"/>
                    <a:pt x="2340" y="556"/>
                    <a:pt x="2340" y="545"/>
                  </a:cubicBezTo>
                  <a:lnTo>
                    <a:pt x="2310" y="202"/>
                  </a:lnTo>
                  <a:cubicBezTo>
                    <a:pt x="2310" y="193"/>
                    <a:pt x="2312" y="185"/>
                    <a:pt x="2315" y="177"/>
                  </a:cubicBezTo>
                  <a:lnTo>
                    <a:pt x="239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4">
              <a:extLst>
                <a:ext uri="{FF2B5EF4-FFF2-40B4-BE49-F238E27FC236}">
                  <a16:creationId xmlns="" xmlns:a16="http://schemas.microsoft.com/office/drawing/2014/main" id="{82B54E08-03DC-4529-A217-2DA3F029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971925"/>
              <a:ext cx="984250" cy="952500"/>
            </a:xfrm>
            <a:custGeom>
              <a:avLst/>
              <a:gdLst>
                <a:gd name="T0" fmla="*/ 1562 w 1747"/>
                <a:gd name="T1" fmla="*/ 0 h 1687"/>
                <a:gd name="T2" fmla="*/ 1562 w 1747"/>
                <a:gd name="T3" fmla="*/ 0 h 1687"/>
                <a:gd name="T4" fmla="*/ 1734 w 1747"/>
                <a:gd name="T5" fmla="*/ 184 h 1687"/>
                <a:gd name="T6" fmla="*/ 1742 w 1747"/>
                <a:gd name="T7" fmla="*/ 223 h 1687"/>
                <a:gd name="T8" fmla="*/ 1446 w 1747"/>
                <a:gd name="T9" fmla="*/ 999 h 1687"/>
                <a:gd name="T10" fmla="*/ 1432 w 1747"/>
                <a:gd name="T11" fmla="*/ 1017 h 1687"/>
                <a:gd name="T12" fmla="*/ 688 w 1747"/>
                <a:gd name="T13" fmla="*/ 1505 h 1687"/>
                <a:gd name="T14" fmla="*/ 677 w 1747"/>
                <a:gd name="T15" fmla="*/ 1510 h 1687"/>
                <a:gd name="T16" fmla="*/ 0 w 1747"/>
                <a:gd name="T17" fmla="*/ 1687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7" h="1687">
                  <a:moveTo>
                    <a:pt x="1562" y="0"/>
                  </a:moveTo>
                  <a:lnTo>
                    <a:pt x="1562" y="0"/>
                  </a:lnTo>
                  <a:lnTo>
                    <a:pt x="1734" y="184"/>
                  </a:lnTo>
                  <a:cubicBezTo>
                    <a:pt x="1744" y="194"/>
                    <a:pt x="1747" y="209"/>
                    <a:pt x="1742" y="223"/>
                  </a:cubicBezTo>
                  <a:lnTo>
                    <a:pt x="1446" y="999"/>
                  </a:lnTo>
                  <a:cubicBezTo>
                    <a:pt x="1444" y="1007"/>
                    <a:pt x="1439" y="1013"/>
                    <a:pt x="1432" y="1017"/>
                  </a:cubicBezTo>
                  <a:lnTo>
                    <a:pt x="688" y="1505"/>
                  </a:lnTo>
                  <a:cubicBezTo>
                    <a:pt x="685" y="1507"/>
                    <a:pt x="681" y="1509"/>
                    <a:pt x="677" y="1510"/>
                  </a:cubicBezTo>
                  <a:lnTo>
                    <a:pt x="0" y="1687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5">
              <a:extLst>
                <a:ext uri="{FF2B5EF4-FFF2-40B4-BE49-F238E27FC236}">
                  <a16:creationId xmlns="" xmlns:a16="http://schemas.microsoft.com/office/drawing/2014/main" id="{6E710328-6A3B-42D2-A3CE-327C0A103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4095750"/>
              <a:ext cx="117475" cy="55563"/>
            </a:xfrm>
            <a:custGeom>
              <a:avLst/>
              <a:gdLst>
                <a:gd name="T0" fmla="*/ 0 w 207"/>
                <a:gd name="T1" fmla="*/ 99 h 99"/>
                <a:gd name="T2" fmla="*/ 0 w 207"/>
                <a:gd name="T3" fmla="*/ 99 h 99"/>
                <a:gd name="T4" fmla="*/ 207 w 207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99">
                  <a:moveTo>
                    <a:pt x="0" y="99"/>
                  </a:moveTo>
                  <a:lnTo>
                    <a:pt x="0" y="99"/>
                  </a:lnTo>
                  <a:lnTo>
                    <a:pt x="207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6">
              <a:extLst>
                <a:ext uri="{FF2B5EF4-FFF2-40B4-BE49-F238E27FC236}">
                  <a16:creationId xmlns="" xmlns:a16="http://schemas.microsoft.com/office/drawing/2014/main" id="{126A5F75-957B-4BFA-9AE5-D3F751D5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4543425"/>
              <a:ext cx="90488" cy="95250"/>
            </a:xfrm>
            <a:custGeom>
              <a:avLst/>
              <a:gdLst>
                <a:gd name="T0" fmla="*/ 160 w 160"/>
                <a:gd name="T1" fmla="*/ 171 h 171"/>
                <a:gd name="T2" fmla="*/ 160 w 160"/>
                <a:gd name="T3" fmla="*/ 171 h 171"/>
                <a:gd name="T4" fmla="*/ 0 w 160"/>
                <a:gd name="T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71">
                  <a:moveTo>
                    <a:pt x="160" y="171"/>
                  </a:moveTo>
                  <a:lnTo>
                    <a:pt x="160" y="171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7">
              <a:extLst>
                <a:ext uri="{FF2B5EF4-FFF2-40B4-BE49-F238E27FC236}">
                  <a16:creationId xmlns="" xmlns:a16="http://schemas.microsoft.com/office/drawing/2014/main" id="{757087D9-95E1-4B01-B5BB-69C1B2BB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426" y="4437063"/>
              <a:ext cx="223838" cy="533400"/>
            </a:xfrm>
            <a:custGeom>
              <a:avLst/>
              <a:gdLst>
                <a:gd name="T0" fmla="*/ 0 w 397"/>
                <a:gd name="T1" fmla="*/ 945 h 945"/>
                <a:gd name="T2" fmla="*/ 0 w 397"/>
                <a:gd name="T3" fmla="*/ 945 h 945"/>
                <a:gd name="T4" fmla="*/ 174 w 397"/>
                <a:gd name="T5" fmla="*/ 681 h 945"/>
                <a:gd name="T6" fmla="*/ 179 w 397"/>
                <a:gd name="T7" fmla="*/ 670 h 945"/>
                <a:gd name="T8" fmla="*/ 300 w 397"/>
                <a:gd name="T9" fmla="*/ 224 h 945"/>
                <a:gd name="T10" fmla="*/ 308 w 397"/>
                <a:gd name="T11" fmla="*/ 209 h 945"/>
                <a:gd name="T12" fmla="*/ 388 w 397"/>
                <a:gd name="T13" fmla="*/ 119 h 945"/>
                <a:gd name="T14" fmla="*/ 397 w 397"/>
                <a:gd name="T15" fmla="*/ 95 h 945"/>
                <a:gd name="T16" fmla="*/ 397 w 397"/>
                <a:gd name="T1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945">
                  <a:moveTo>
                    <a:pt x="0" y="945"/>
                  </a:moveTo>
                  <a:lnTo>
                    <a:pt x="0" y="945"/>
                  </a:lnTo>
                  <a:lnTo>
                    <a:pt x="174" y="681"/>
                  </a:lnTo>
                  <a:cubicBezTo>
                    <a:pt x="176" y="677"/>
                    <a:pt x="178" y="674"/>
                    <a:pt x="179" y="670"/>
                  </a:cubicBezTo>
                  <a:lnTo>
                    <a:pt x="300" y="224"/>
                  </a:lnTo>
                  <a:cubicBezTo>
                    <a:pt x="302" y="218"/>
                    <a:pt x="304" y="213"/>
                    <a:pt x="308" y="209"/>
                  </a:cubicBezTo>
                  <a:lnTo>
                    <a:pt x="388" y="119"/>
                  </a:lnTo>
                  <a:cubicBezTo>
                    <a:pt x="394" y="113"/>
                    <a:pt x="397" y="104"/>
                    <a:pt x="397" y="95"/>
                  </a:cubicBezTo>
                  <a:lnTo>
                    <a:pt x="397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8">
              <a:extLst>
                <a:ext uri="{FF2B5EF4-FFF2-40B4-BE49-F238E27FC236}">
                  <a16:creationId xmlns="" xmlns:a16="http://schemas.microsoft.com/office/drawing/2014/main" id="{1D94FF5F-D4A1-4552-B9A5-4B694109A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6" y="4432300"/>
              <a:ext cx="141288" cy="509588"/>
            </a:xfrm>
            <a:custGeom>
              <a:avLst/>
              <a:gdLst>
                <a:gd name="T0" fmla="*/ 0 w 251"/>
                <a:gd name="T1" fmla="*/ 903 h 903"/>
                <a:gd name="T2" fmla="*/ 0 w 251"/>
                <a:gd name="T3" fmla="*/ 903 h 903"/>
                <a:gd name="T4" fmla="*/ 197 w 251"/>
                <a:gd name="T5" fmla="*/ 549 h 903"/>
                <a:gd name="T6" fmla="*/ 202 w 251"/>
                <a:gd name="T7" fmla="*/ 530 h 903"/>
                <a:gd name="T8" fmla="*/ 192 w 251"/>
                <a:gd name="T9" fmla="*/ 332 h 903"/>
                <a:gd name="T10" fmla="*/ 192 w 251"/>
                <a:gd name="T11" fmla="*/ 323 h 903"/>
                <a:gd name="T12" fmla="*/ 251 w 251"/>
                <a:gd name="T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903">
                  <a:moveTo>
                    <a:pt x="0" y="903"/>
                  </a:moveTo>
                  <a:lnTo>
                    <a:pt x="0" y="903"/>
                  </a:lnTo>
                  <a:lnTo>
                    <a:pt x="197" y="549"/>
                  </a:lnTo>
                  <a:cubicBezTo>
                    <a:pt x="200" y="543"/>
                    <a:pt x="202" y="536"/>
                    <a:pt x="202" y="530"/>
                  </a:cubicBezTo>
                  <a:lnTo>
                    <a:pt x="192" y="332"/>
                  </a:lnTo>
                  <a:cubicBezTo>
                    <a:pt x="192" y="329"/>
                    <a:pt x="192" y="326"/>
                    <a:pt x="192" y="323"/>
                  </a:cubicBezTo>
                  <a:lnTo>
                    <a:pt x="251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39">
              <a:extLst>
                <a:ext uri="{FF2B5EF4-FFF2-40B4-BE49-F238E27FC236}">
                  <a16:creationId xmlns="" xmlns:a16="http://schemas.microsoft.com/office/drawing/2014/main" id="{ECF96254-5D8D-49AD-ADC3-096E13826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6" y="4294188"/>
              <a:ext cx="779463" cy="495300"/>
            </a:xfrm>
            <a:custGeom>
              <a:avLst/>
              <a:gdLst>
                <a:gd name="T0" fmla="*/ 159 w 1382"/>
                <a:gd name="T1" fmla="*/ 0 h 879"/>
                <a:gd name="T2" fmla="*/ 159 w 1382"/>
                <a:gd name="T3" fmla="*/ 0 h 879"/>
                <a:gd name="T4" fmla="*/ 50 w 1382"/>
                <a:gd name="T5" fmla="*/ 112 h 879"/>
                <a:gd name="T6" fmla="*/ 25 w 1382"/>
                <a:gd name="T7" fmla="*/ 147 h 879"/>
                <a:gd name="T8" fmla="*/ 68 w 1382"/>
                <a:gd name="T9" fmla="*/ 304 h 879"/>
                <a:gd name="T10" fmla="*/ 349 w 1382"/>
                <a:gd name="T11" fmla="*/ 501 h 879"/>
                <a:gd name="T12" fmla="*/ 384 w 1382"/>
                <a:gd name="T13" fmla="*/ 518 h 879"/>
                <a:gd name="T14" fmla="*/ 640 w 1382"/>
                <a:gd name="T15" fmla="*/ 598 h 879"/>
                <a:gd name="T16" fmla="*/ 699 w 1382"/>
                <a:gd name="T17" fmla="*/ 637 h 879"/>
                <a:gd name="T18" fmla="*/ 862 w 1382"/>
                <a:gd name="T19" fmla="*/ 829 h 879"/>
                <a:gd name="T20" fmla="*/ 977 w 1382"/>
                <a:gd name="T21" fmla="*/ 873 h 879"/>
                <a:gd name="T22" fmla="*/ 1208 w 1382"/>
                <a:gd name="T23" fmla="*/ 838 h 879"/>
                <a:gd name="T24" fmla="*/ 1308 w 1382"/>
                <a:gd name="T25" fmla="*/ 759 h 879"/>
                <a:gd name="T26" fmla="*/ 1382 w 1382"/>
                <a:gd name="T27" fmla="*/ 568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2" h="879">
                  <a:moveTo>
                    <a:pt x="159" y="0"/>
                  </a:moveTo>
                  <a:lnTo>
                    <a:pt x="159" y="0"/>
                  </a:lnTo>
                  <a:lnTo>
                    <a:pt x="50" y="112"/>
                  </a:lnTo>
                  <a:cubicBezTo>
                    <a:pt x="40" y="122"/>
                    <a:pt x="31" y="134"/>
                    <a:pt x="25" y="147"/>
                  </a:cubicBezTo>
                  <a:cubicBezTo>
                    <a:pt x="0" y="202"/>
                    <a:pt x="17" y="269"/>
                    <a:pt x="68" y="304"/>
                  </a:cubicBezTo>
                  <a:lnTo>
                    <a:pt x="349" y="501"/>
                  </a:lnTo>
                  <a:cubicBezTo>
                    <a:pt x="359" y="509"/>
                    <a:pt x="371" y="515"/>
                    <a:pt x="384" y="518"/>
                  </a:cubicBezTo>
                  <a:lnTo>
                    <a:pt x="640" y="598"/>
                  </a:lnTo>
                  <a:cubicBezTo>
                    <a:pt x="663" y="605"/>
                    <a:pt x="684" y="619"/>
                    <a:pt x="699" y="637"/>
                  </a:cubicBezTo>
                  <a:lnTo>
                    <a:pt x="862" y="829"/>
                  </a:lnTo>
                  <a:cubicBezTo>
                    <a:pt x="890" y="863"/>
                    <a:pt x="934" y="879"/>
                    <a:pt x="977" y="873"/>
                  </a:cubicBezTo>
                  <a:lnTo>
                    <a:pt x="1208" y="838"/>
                  </a:lnTo>
                  <a:cubicBezTo>
                    <a:pt x="1253" y="831"/>
                    <a:pt x="1291" y="801"/>
                    <a:pt x="1308" y="759"/>
                  </a:cubicBezTo>
                  <a:lnTo>
                    <a:pt x="1382" y="56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0">
              <a:extLst>
                <a:ext uri="{FF2B5EF4-FFF2-40B4-BE49-F238E27FC236}">
                  <a16:creationId xmlns="" xmlns:a16="http://schemas.microsoft.com/office/drawing/2014/main" id="{E26C17E3-8D1D-42ED-B109-94207FC5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588" y="4491038"/>
              <a:ext cx="544513" cy="703263"/>
            </a:xfrm>
            <a:custGeom>
              <a:avLst/>
              <a:gdLst>
                <a:gd name="T0" fmla="*/ 966 w 966"/>
                <a:gd name="T1" fmla="*/ 1247 h 1247"/>
                <a:gd name="T2" fmla="*/ 966 w 966"/>
                <a:gd name="T3" fmla="*/ 1247 h 1247"/>
                <a:gd name="T4" fmla="*/ 351 w 966"/>
                <a:gd name="T5" fmla="*/ 581 h 1247"/>
                <a:gd name="T6" fmla="*/ 349 w 966"/>
                <a:gd name="T7" fmla="*/ 579 h 1247"/>
                <a:gd name="T8" fmla="*/ 16 w 966"/>
                <a:gd name="T9" fmla="*/ 271 h 1247"/>
                <a:gd name="T10" fmla="*/ 12 w 966"/>
                <a:gd name="T11" fmla="*/ 221 h 1247"/>
                <a:gd name="T12" fmla="*/ 176 w 966"/>
                <a:gd name="T1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247">
                  <a:moveTo>
                    <a:pt x="966" y="1247"/>
                  </a:moveTo>
                  <a:lnTo>
                    <a:pt x="966" y="1247"/>
                  </a:lnTo>
                  <a:lnTo>
                    <a:pt x="351" y="581"/>
                  </a:lnTo>
                  <a:cubicBezTo>
                    <a:pt x="350" y="580"/>
                    <a:pt x="350" y="579"/>
                    <a:pt x="349" y="579"/>
                  </a:cubicBezTo>
                  <a:lnTo>
                    <a:pt x="16" y="271"/>
                  </a:lnTo>
                  <a:cubicBezTo>
                    <a:pt x="2" y="258"/>
                    <a:pt x="0" y="236"/>
                    <a:pt x="12" y="221"/>
                  </a:cubicBezTo>
                  <a:lnTo>
                    <a:pt x="176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1">
              <a:extLst>
                <a:ext uri="{FF2B5EF4-FFF2-40B4-BE49-F238E27FC236}">
                  <a16:creationId xmlns="" xmlns:a16="http://schemas.microsoft.com/office/drawing/2014/main" id="{AAC920F2-3AA0-41FA-BAF1-4010D984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4916488"/>
              <a:ext cx="633413" cy="309563"/>
            </a:xfrm>
            <a:custGeom>
              <a:avLst/>
              <a:gdLst>
                <a:gd name="T0" fmla="*/ 1100 w 1124"/>
                <a:gd name="T1" fmla="*/ 459 h 550"/>
                <a:gd name="T2" fmla="*/ 1100 w 1124"/>
                <a:gd name="T3" fmla="*/ 459 h 550"/>
                <a:gd name="T4" fmla="*/ 1119 w 1124"/>
                <a:gd name="T5" fmla="*/ 357 h 550"/>
                <a:gd name="T6" fmla="*/ 1087 w 1124"/>
                <a:gd name="T7" fmla="*/ 301 h 550"/>
                <a:gd name="T8" fmla="*/ 743 w 1124"/>
                <a:gd name="T9" fmla="*/ 185 h 550"/>
                <a:gd name="T10" fmla="*/ 472 w 1124"/>
                <a:gd name="T11" fmla="*/ 79 h 550"/>
                <a:gd name="T12" fmla="*/ 465 w 1124"/>
                <a:gd name="T13" fmla="*/ 77 h 550"/>
                <a:gd name="T14" fmla="*/ 220 w 1124"/>
                <a:gd name="T15" fmla="*/ 21 h 550"/>
                <a:gd name="T16" fmla="*/ 215 w 1124"/>
                <a:gd name="T17" fmla="*/ 20 h 550"/>
                <a:gd name="T18" fmla="*/ 62 w 1124"/>
                <a:gd name="T19" fmla="*/ 2 h 550"/>
                <a:gd name="T20" fmla="*/ 31 w 1124"/>
                <a:gd name="T21" fmla="*/ 8 h 550"/>
                <a:gd name="T22" fmla="*/ 31 w 1124"/>
                <a:gd name="T23" fmla="*/ 91 h 550"/>
                <a:gd name="T24" fmla="*/ 129 w 1124"/>
                <a:gd name="T25" fmla="*/ 152 h 550"/>
                <a:gd name="T26" fmla="*/ 148 w 1124"/>
                <a:gd name="T27" fmla="*/ 173 h 550"/>
                <a:gd name="T28" fmla="*/ 326 w 1124"/>
                <a:gd name="T29" fmla="*/ 55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4" h="550">
                  <a:moveTo>
                    <a:pt x="1100" y="459"/>
                  </a:moveTo>
                  <a:lnTo>
                    <a:pt x="1100" y="459"/>
                  </a:lnTo>
                  <a:lnTo>
                    <a:pt x="1119" y="357"/>
                  </a:lnTo>
                  <a:cubicBezTo>
                    <a:pt x="1124" y="333"/>
                    <a:pt x="1110" y="309"/>
                    <a:pt x="1087" y="301"/>
                  </a:cubicBezTo>
                  <a:lnTo>
                    <a:pt x="743" y="185"/>
                  </a:lnTo>
                  <a:lnTo>
                    <a:pt x="472" y="79"/>
                  </a:lnTo>
                  <a:cubicBezTo>
                    <a:pt x="469" y="79"/>
                    <a:pt x="467" y="78"/>
                    <a:pt x="465" y="77"/>
                  </a:cubicBezTo>
                  <a:lnTo>
                    <a:pt x="220" y="21"/>
                  </a:lnTo>
                  <a:cubicBezTo>
                    <a:pt x="218" y="21"/>
                    <a:pt x="217" y="20"/>
                    <a:pt x="215" y="20"/>
                  </a:cubicBezTo>
                  <a:lnTo>
                    <a:pt x="62" y="2"/>
                  </a:lnTo>
                  <a:cubicBezTo>
                    <a:pt x="51" y="0"/>
                    <a:pt x="40" y="3"/>
                    <a:pt x="31" y="8"/>
                  </a:cubicBezTo>
                  <a:cubicBezTo>
                    <a:pt x="0" y="27"/>
                    <a:pt x="0" y="72"/>
                    <a:pt x="31" y="91"/>
                  </a:cubicBezTo>
                  <a:lnTo>
                    <a:pt x="129" y="152"/>
                  </a:lnTo>
                  <a:cubicBezTo>
                    <a:pt x="137" y="157"/>
                    <a:pt x="144" y="164"/>
                    <a:pt x="148" y="173"/>
                  </a:cubicBezTo>
                  <a:lnTo>
                    <a:pt x="326" y="55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2">
              <a:extLst>
                <a:ext uri="{FF2B5EF4-FFF2-40B4-BE49-F238E27FC236}">
                  <a16:creationId xmlns="" xmlns:a16="http://schemas.microsoft.com/office/drawing/2014/main" id="{321A83E5-0255-428D-883F-DEAA91CE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5135563"/>
              <a:ext cx="80963" cy="77788"/>
            </a:xfrm>
            <a:custGeom>
              <a:avLst/>
              <a:gdLst>
                <a:gd name="T0" fmla="*/ 0 w 144"/>
                <a:gd name="T1" fmla="*/ 140 h 140"/>
                <a:gd name="T2" fmla="*/ 0 w 144"/>
                <a:gd name="T3" fmla="*/ 140 h 140"/>
                <a:gd name="T4" fmla="*/ 144 w 144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40">
                  <a:moveTo>
                    <a:pt x="0" y="140"/>
                  </a:moveTo>
                  <a:lnTo>
                    <a:pt x="0" y="140"/>
                  </a:lnTo>
                  <a:lnTo>
                    <a:pt x="144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3">
              <a:extLst>
                <a:ext uri="{FF2B5EF4-FFF2-40B4-BE49-F238E27FC236}">
                  <a16:creationId xmlns="" xmlns:a16="http://schemas.microsoft.com/office/drawing/2014/main" id="{E00E5ECF-24C0-4913-886C-51B6A1870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6" y="4972050"/>
              <a:ext cx="93663" cy="87313"/>
            </a:xfrm>
            <a:custGeom>
              <a:avLst/>
              <a:gdLst>
                <a:gd name="T0" fmla="*/ 0 w 168"/>
                <a:gd name="T1" fmla="*/ 155 h 155"/>
                <a:gd name="T2" fmla="*/ 0 w 168"/>
                <a:gd name="T3" fmla="*/ 155 h 155"/>
                <a:gd name="T4" fmla="*/ 168 w 16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55">
                  <a:moveTo>
                    <a:pt x="0" y="155"/>
                  </a:moveTo>
                  <a:lnTo>
                    <a:pt x="0" y="155"/>
                  </a:lnTo>
                  <a:lnTo>
                    <a:pt x="168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4">
              <a:extLst>
                <a:ext uri="{FF2B5EF4-FFF2-40B4-BE49-F238E27FC236}">
                  <a16:creationId xmlns="" xmlns:a16="http://schemas.microsoft.com/office/drawing/2014/main" id="{22451605-BF5C-4385-9EB4-175AE2F6B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6" y="4972050"/>
              <a:ext cx="392113" cy="214313"/>
            </a:xfrm>
            <a:custGeom>
              <a:avLst/>
              <a:gdLst>
                <a:gd name="T0" fmla="*/ 697 w 697"/>
                <a:gd name="T1" fmla="*/ 0 h 379"/>
                <a:gd name="T2" fmla="*/ 697 w 697"/>
                <a:gd name="T3" fmla="*/ 0 h 379"/>
                <a:gd name="T4" fmla="*/ 485 w 697"/>
                <a:gd name="T5" fmla="*/ 282 h 379"/>
                <a:gd name="T6" fmla="*/ 457 w 697"/>
                <a:gd name="T7" fmla="*/ 297 h 379"/>
                <a:gd name="T8" fmla="*/ 88 w 697"/>
                <a:gd name="T9" fmla="*/ 309 h 379"/>
                <a:gd name="T10" fmla="*/ 63 w 697"/>
                <a:gd name="T11" fmla="*/ 319 h 379"/>
                <a:gd name="T12" fmla="*/ 0 w 697"/>
                <a:gd name="T13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379">
                  <a:moveTo>
                    <a:pt x="697" y="0"/>
                  </a:moveTo>
                  <a:lnTo>
                    <a:pt x="697" y="0"/>
                  </a:lnTo>
                  <a:lnTo>
                    <a:pt x="485" y="282"/>
                  </a:lnTo>
                  <a:cubicBezTo>
                    <a:pt x="478" y="291"/>
                    <a:pt x="468" y="296"/>
                    <a:pt x="457" y="297"/>
                  </a:cubicBezTo>
                  <a:lnTo>
                    <a:pt x="88" y="309"/>
                  </a:lnTo>
                  <a:cubicBezTo>
                    <a:pt x="79" y="309"/>
                    <a:pt x="70" y="313"/>
                    <a:pt x="63" y="319"/>
                  </a:cubicBezTo>
                  <a:lnTo>
                    <a:pt x="0" y="37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5">
              <a:extLst>
                <a:ext uri="{FF2B5EF4-FFF2-40B4-BE49-F238E27FC236}">
                  <a16:creationId xmlns="" xmlns:a16="http://schemas.microsoft.com/office/drawing/2014/main" id="{30D57A0D-25B2-45E2-8B48-A7BAF3451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6" y="4884738"/>
              <a:ext cx="568325" cy="574675"/>
            </a:xfrm>
            <a:custGeom>
              <a:avLst/>
              <a:gdLst>
                <a:gd name="T0" fmla="*/ 0 w 1008"/>
                <a:gd name="T1" fmla="*/ 0 h 1018"/>
                <a:gd name="T2" fmla="*/ 0 w 1008"/>
                <a:gd name="T3" fmla="*/ 0 h 1018"/>
                <a:gd name="T4" fmla="*/ 208 w 1008"/>
                <a:gd name="T5" fmla="*/ 207 h 1018"/>
                <a:gd name="T6" fmla="*/ 214 w 1008"/>
                <a:gd name="T7" fmla="*/ 216 h 1018"/>
                <a:gd name="T8" fmla="*/ 301 w 1008"/>
                <a:gd name="T9" fmla="*/ 376 h 1018"/>
                <a:gd name="T10" fmla="*/ 305 w 1008"/>
                <a:gd name="T11" fmla="*/ 382 h 1018"/>
                <a:gd name="T12" fmla="*/ 778 w 1008"/>
                <a:gd name="T13" fmla="*/ 967 h 1018"/>
                <a:gd name="T14" fmla="*/ 801 w 1008"/>
                <a:gd name="T15" fmla="*/ 981 h 1018"/>
                <a:gd name="T16" fmla="*/ 1008 w 1008"/>
                <a:gd name="T17" fmla="*/ 10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8" h="1018">
                  <a:moveTo>
                    <a:pt x="0" y="0"/>
                  </a:moveTo>
                  <a:lnTo>
                    <a:pt x="0" y="0"/>
                  </a:lnTo>
                  <a:lnTo>
                    <a:pt x="208" y="207"/>
                  </a:lnTo>
                  <a:cubicBezTo>
                    <a:pt x="210" y="210"/>
                    <a:pt x="212" y="213"/>
                    <a:pt x="214" y="216"/>
                  </a:cubicBezTo>
                  <a:lnTo>
                    <a:pt x="301" y="376"/>
                  </a:lnTo>
                  <a:cubicBezTo>
                    <a:pt x="302" y="378"/>
                    <a:pt x="303" y="380"/>
                    <a:pt x="305" y="382"/>
                  </a:cubicBezTo>
                  <a:lnTo>
                    <a:pt x="778" y="967"/>
                  </a:lnTo>
                  <a:cubicBezTo>
                    <a:pt x="784" y="974"/>
                    <a:pt x="792" y="979"/>
                    <a:pt x="801" y="981"/>
                  </a:cubicBezTo>
                  <a:lnTo>
                    <a:pt x="1008" y="101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6">
              <a:extLst>
                <a:ext uri="{FF2B5EF4-FFF2-40B4-BE49-F238E27FC236}">
                  <a16:creationId xmlns="" xmlns:a16="http://schemas.microsoft.com/office/drawing/2014/main" id="{DF41F169-F3B7-477F-81C9-8D10F677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3311525"/>
              <a:ext cx="101600" cy="315913"/>
            </a:xfrm>
            <a:custGeom>
              <a:avLst/>
              <a:gdLst>
                <a:gd name="T0" fmla="*/ 0 w 180"/>
                <a:gd name="T1" fmla="*/ 0 h 562"/>
                <a:gd name="T2" fmla="*/ 0 w 180"/>
                <a:gd name="T3" fmla="*/ 0 h 562"/>
                <a:gd name="T4" fmla="*/ 34 w 180"/>
                <a:gd name="T5" fmla="*/ 382 h 562"/>
                <a:gd name="T6" fmla="*/ 43 w 180"/>
                <a:gd name="T7" fmla="*/ 403 h 562"/>
                <a:gd name="T8" fmla="*/ 180 w 180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562">
                  <a:moveTo>
                    <a:pt x="0" y="0"/>
                  </a:moveTo>
                  <a:lnTo>
                    <a:pt x="0" y="0"/>
                  </a:lnTo>
                  <a:lnTo>
                    <a:pt x="34" y="382"/>
                  </a:lnTo>
                  <a:cubicBezTo>
                    <a:pt x="34" y="389"/>
                    <a:pt x="38" y="397"/>
                    <a:pt x="43" y="403"/>
                  </a:cubicBezTo>
                  <a:lnTo>
                    <a:pt x="180" y="562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47">
              <a:extLst>
                <a:ext uri="{FF2B5EF4-FFF2-40B4-BE49-F238E27FC236}">
                  <a16:creationId xmlns="" xmlns:a16="http://schemas.microsoft.com/office/drawing/2014/main" id="{5A2D7798-6848-4715-A15D-857F5E20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88" y="3444875"/>
              <a:ext cx="207963" cy="220663"/>
            </a:xfrm>
            <a:custGeom>
              <a:avLst/>
              <a:gdLst>
                <a:gd name="T0" fmla="*/ 0 w 369"/>
                <a:gd name="T1" fmla="*/ 0 h 393"/>
                <a:gd name="T2" fmla="*/ 0 w 369"/>
                <a:gd name="T3" fmla="*/ 0 h 393"/>
                <a:gd name="T4" fmla="*/ 369 w 369"/>
                <a:gd name="T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393">
                  <a:moveTo>
                    <a:pt x="0" y="0"/>
                  </a:moveTo>
                  <a:lnTo>
                    <a:pt x="0" y="0"/>
                  </a:lnTo>
                  <a:lnTo>
                    <a:pt x="369" y="393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48">
              <a:extLst>
                <a:ext uri="{FF2B5EF4-FFF2-40B4-BE49-F238E27FC236}">
                  <a16:creationId xmlns="" xmlns:a16="http://schemas.microsoft.com/office/drawing/2014/main" id="{660A907F-CA7B-40B0-B9E6-87A677E69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6" y="3730625"/>
              <a:ext cx="1452563" cy="246063"/>
            </a:xfrm>
            <a:custGeom>
              <a:avLst/>
              <a:gdLst>
                <a:gd name="T0" fmla="*/ 0 w 2577"/>
                <a:gd name="T1" fmla="*/ 0 h 434"/>
                <a:gd name="T2" fmla="*/ 0 w 2577"/>
                <a:gd name="T3" fmla="*/ 0 h 434"/>
                <a:gd name="T4" fmla="*/ 458 w 2577"/>
                <a:gd name="T5" fmla="*/ 423 h 434"/>
                <a:gd name="T6" fmla="*/ 489 w 2577"/>
                <a:gd name="T7" fmla="*/ 432 h 434"/>
                <a:gd name="T8" fmla="*/ 2470 w 2577"/>
                <a:gd name="T9" fmla="*/ 146 h 434"/>
                <a:gd name="T10" fmla="*/ 2510 w 2577"/>
                <a:gd name="T11" fmla="*/ 169 h 434"/>
                <a:gd name="T12" fmla="*/ 2577 w 2577"/>
                <a:gd name="T13" fmla="*/ 32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7" h="434">
                  <a:moveTo>
                    <a:pt x="0" y="0"/>
                  </a:moveTo>
                  <a:lnTo>
                    <a:pt x="0" y="0"/>
                  </a:lnTo>
                  <a:lnTo>
                    <a:pt x="458" y="423"/>
                  </a:lnTo>
                  <a:cubicBezTo>
                    <a:pt x="467" y="430"/>
                    <a:pt x="478" y="434"/>
                    <a:pt x="489" y="432"/>
                  </a:cubicBezTo>
                  <a:lnTo>
                    <a:pt x="2470" y="146"/>
                  </a:lnTo>
                  <a:cubicBezTo>
                    <a:pt x="2487" y="144"/>
                    <a:pt x="2503" y="153"/>
                    <a:pt x="2510" y="169"/>
                  </a:cubicBezTo>
                  <a:lnTo>
                    <a:pt x="2577" y="32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49">
              <a:extLst>
                <a:ext uri="{FF2B5EF4-FFF2-40B4-BE49-F238E27FC236}">
                  <a16:creationId xmlns="" xmlns:a16="http://schemas.microsoft.com/office/drawing/2014/main" id="{486C9D85-87FF-4451-805A-388159E4A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1" y="3852863"/>
              <a:ext cx="55563" cy="214313"/>
            </a:xfrm>
            <a:custGeom>
              <a:avLst/>
              <a:gdLst>
                <a:gd name="T0" fmla="*/ 0 w 100"/>
                <a:gd name="T1" fmla="*/ 0 h 379"/>
                <a:gd name="T2" fmla="*/ 0 w 100"/>
                <a:gd name="T3" fmla="*/ 0 h 379"/>
                <a:gd name="T4" fmla="*/ 0 w 100"/>
                <a:gd name="T5" fmla="*/ 169 h 379"/>
                <a:gd name="T6" fmla="*/ 4 w 100"/>
                <a:gd name="T7" fmla="*/ 185 h 379"/>
                <a:gd name="T8" fmla="*/ 100 w 100"/>
                <a:gd name="T9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9">
                  <a:moveTo>
                    <a:pt x="0" y="0"/>
                  </a:moveTo>
                  <a:lnTo>
                    <a:pt x="0" y="0"/>
                  </a:lnTo>
                  <a:lnTo>
                    <a:pt x="0" y="169"/>
                  </a:lnTo>
                  <a:cubicBezTo>
                    <a:pt x="0" y="175"/>
                    <a:pt x="1" y="180"/>
                    <a:pt x="4" y="185"/>
                  </a:cubicBezTo>
                  <a:lnTo>
                    <a:pt x="100" y="37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50">
              <a:extLst>
                <a:ext uri="{FF2B5EF4-FFF2-40B4-BE49-F238E27FC236}">
                  <a16:creationId xmlns="" xmlns:a16="http://schemas.microsoft.com/office/drawing/2014/main" id="{BEF5AA9E-A24A-4A38-A083-A61749F0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3816350"/>
              <a:ext cx="0" cy="271463"/>
            </a:xfrm>
            <a:custGeom>
              <a:avLst/>
              <a:gdLst>
                <a:gd name="T0" fmla="*/ 0 h 482"/>
                <a:gd name="T1" fmla="*/ 0 h 482"/>
                <a:gd name="T2" fmla="*/ 482 h 4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82">
                  <a:moveTo>
                    <a:pt x="0" y="0"/>
                  </a:moveTo>
                  <a:lnTo>
                    <a:pt x="0" y="0"/>
                  </a:lnTo>
                  <a:lnTo>
                    <a:pt x="0" y="482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51">
              <a:extLst>
                <a:ext uri="{FF2B5EF4-FFF2-40B4-BE49-F238E27FC236}">
                  <a16:creationId xmlns="" xmlns:a16="http://schemas.microsoft.com/office/drawing/2014/main" id="{052D1AA1-3F52-4766-8CAA-02154310E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3976688"/>
              <a:ext cx="9525" cy="374650"/>
            </a:xfrm>
            <a:custGeom>
              <a:avLst/>
              <a:gdLst>
                <a:gd name="T0" fmla="*/ 0 w 17"/>
                <a:gd name="T1" fmla="*/ 0 h 665"/>
                <a:gd name="T2" fmla="*/ 0 w 17"/>
                <a:gd name="T3" fmla="*/ 0 h 665"/>
                <a:gd name="T4" fmla="*/ 17 w 17"/>
                <a:gd name="T5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65">
                  <a:moveTo>
                    <a:pt x="0" y="0"/>
                  </a:moveTo>
                  <a:lnTo>
                    <a:pt x="0" y="0"/>
                  </a:lnTo>
                  <a:lnTo>
                    <a:pt x="17" y="665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52">
              <a:extLst>
                <a:ext uri="{FF2B5EF4-FFF2-40B4-BE49-F238E27FC236}">
                  <a16:creationId xmlns="" xmlns:a16="http://schemas.microsoft.com/office/drawing/2014/main" id="{60EC7857-B904-4B2A-A0E5-62D57854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163" y="2894013"/>
              <a:ext cx="71438" cy="104775"/>
            </a:xfrm>
            <a:custGeom>
              <a:avLst/>
              <a:gdLst>
                <a:gd name="T0" fmla="*/ 0 w 128"/>
                <a:gd name="T1" fmla="*/ 0 h 186"/>
                <a:gd name="T2" fmla="*/ 0 w 128"/>
                <a:gd name="T3" fmla="*/ 0 h 186"/>
                <a:gd name="T4" fmla="*/ 128 w 128"/>
                <a:gd name="T5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86">
                  <a:moveTo>
                    <a:pt x="0" y="0"/>
                  </a:moveTo>
                  <a:lnTo>
                    <a:pt x="0" y="0"/>
                  </a:lnTo>
                  <a:lnTo>
                    <a:pt x="128" y="18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3">
              <a:extLst>
                <a:ext uri="{FF2B5EF4-FFF2-40B4-BE49-F238E27FC236}">
                  <a16:creationId xmlns="" xmlns:a16="http://schemas.microsoft.com/office/drawing/2014/main" id="{CB993925-FADC-490D-B55B-6F4FA84D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38" y="2949575"/>
              <a:ext cx="71438" cy="79375"/>
            </a:xfrm>
            <a:custGeom>
              <a:avLst/>
              <a:gdLst>
                <a:gd name="T0" fmla="*/ 0 w 126"/>
                <a:gd name="T1" fmla="*/ 0 h 139"/>
                <a:gd name="T2" fmla="*/ 0 w 126"/>
                <a:gd name="T3" fmla="*/ 0 h 139"/>
                <a:gd name="T4" fmla="*/ 126 w 126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9">
                  <a:moveTo>
                    <a:pt x="0" y="0"/>
                  </a:moveTo>
                  <a:lnTo>
                    <a:pt x="0" y="0"/>
                  </a:lnTo>
                  <a:lnTo>
                    <a:pt x="126" y="13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54">
              <a:extLst>
                <a:ext uri="{FF2B5EF4-FFF2-40B4-BE49-F238E27FC236}">
                  <a16:creationId xmlns="" xmlns:a16="http://schemas.microsoft.com/office/drawing/2014/main" id="{26B6DFA9-DD6C-476F-B7D4-32069A948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3" y="3057525"/>
              <a:ext cx="63500" cy="60325"/>
            </a:xfrm>
            <a:custGeom>
              <a:avLst/>
              <a:gdLst>
                <a:gd name="T0" fmla="*/ 114 w 114"/>
                <a:gd name="T1" fmla="*/ 108 h 108"/>
                <a:gd name="T2" fmla="*/ 114 w 114"/>
                <a:gd name="T3" fmla="*/ 108 h 108"/>
                <a:gd name="T4" fmla="*/ 0 w 114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08">
                  <a:moveTo>
                    <a:pt x="114" y="108"/>
                  </a:moveTo>
                  <a:lnTo>
                    <a:pt x="114" y="108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55">
              <a:extLst>
                <a:ext uri="{FF2B5EF4-FFF2-40B4-BE49-F238E27FC236}">
                  <a16:creationId xmlns="" xmlns:a16="http://schemas.microsoft.com/office/drawing/2014/main" id="{185C2259-92FE-4F99-9A59-95AE7E556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1" y="3111500"/>
              <a:ext cx="101600" cy="169863"/>
            </a:xfrm>
            <a:custGeom>
              <a:avLst/>
              <a:gdLst>
                <a:gd name="T0" fmla="*/ 0 w 179"/>
                <a:gd name="T1" fmla="*/ 0 h 302"/>
                <a:gd name="T2" fmla="*/ 0 w 179"/>
                <a:gd name="T3" fmla="*/ 0 h 302"/>
                <a:gd name="T4" fmla="*/ 179 w 179"/>
                <a:gd name="T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302">
                  <a:moveTo>
                    <a:pt x="0" y="0"/>
                  </a:moveTo>
                  <a:lnTo>
                    <a:pt x="0" y="0"/>
                  </a:lnTo>
                  <a:lnTo>
                    <a:pt x="179" y="302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56">
              <a:extLst>
                <a:ext uri="{FF2B5EF4-FFF2-40B4-BE49-F238E27FC236}">
                  <a16:creationId xmlns="" xmlns:a16="http://schemas.microsoft.com/office/drawing/2014/main" id="{D068738A-4B4F-4FFB-A46E-35102F998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6" y="3140075"/>
              <a:ext cx="623888" cy="438150"/>
            </a:xfrm>
            <a:custGeom>
              <a:avLst/>
              <a:gdLst>
                <a:gd name="T0" fmla="*/ 1105 w 1105"/>
                <a:gd name="T1" fmla="*/ 0 h 777"/>
                <a:gd name="T2" fmla="*/ 1105 w 1105"/>
                <a:gd name="T3" fmla="*/ 0 h 777"/>
                <a:gd name="T4" fmla="*/ 845 w 1105"/>
                <a:gd name="T5" fmla="*/ 211 h 777"/>
                <a:gd name="T6" fmla="*/ 836 w 1105"/>
                <a:gd name="T7" fmla="*/ 222 h 777"/>
                <a:gd name="T8" fmla="*/ 749 w 1105"/>
                <a:gd name="T9" fmla="*/ 373 h 777"/>
                <a:gd name="T10" fmla="*/ 737 w 1105"/>
                <a:gd name="T11" fmla="*/ 386 h 777"/>
                <a:gd name="T12" fmla="*/ 685 w 1105"/>
                <a:gd name="T13" fmla="*/ 420 h 777"/>
                <a:gd name="T14" fmla="*/ 673 w 1105"/>
                <a:gd name="T15" fmla="*/ 469 h 777"/>
                <a:gd name="T16" fmla="*/ 731 w 1105"/>
                <a:gd name="T17" fmla="*/ 581 h 777"/>
                <a:gd name="T18" fmla="*/ 716 w 1105"/>
                <a:gd name="T19" fmla="*/ 630 h 777"/>
                <a:gd name="T20" fmla="*/ 630 w 1105"/>
                <a:gd name="T21" fmla="*/ 680 h 777"/>
                <a:gd name="T22" fmla="*/ 616 w 1105"/>
                <a:gd name="T23" fmla="*/ 684 h 777"/>
                <a:gd name="T24" fmla="*/ 298 w 1105"/>
                <a:gd name="T25" fmla="*/ 718 h 777"/>
                <a:gd name="T26" fmla="*/ 69 w 1105"/>
                <a:gd name="T27" fmla="*/ 772 h 777"/>
                <a:gd name="T28" fmla="*/ 25 w 1105"/>
                <a:gd name="T29" fmla="*/ 748 h 777"/>
                <a:gd name="T30" fmla="*/ 5 w 1105"/>
                <a:gd name="T31" fmla="*/ 691 h 777"/>
                <a:gd name="T32" fmla="*/ 20 w 1105"/>
                <a:gd name="T33" fmla="*/ 648 h 777"/>
                <a:gd name="T34" fmla="*/ 136 w 1105"/>
                <a:gd name="T35" fmla="*/ 573 h 777"/>
                <a:gd name="T36" fmla="*/ 152 w 1105"/>
                <a:gd name="T37" fmla="*/ 548 h 777"/>
                <a:gd name="T38" fmla="*/ 179 w 1105"/>
                <a:gd name="T39" fmla="*/ 395 h 777"/>
                <a:gd name="T40" fmla="*/ 201 w 1105"/>
                <a:gd name="T41" fmla="*/ 367 h 777"/>
                <a:gd name="T42" fmla="*/ 339 w 1105"/>
                <a:gd name="T43" fmla="*/ 307 h 777"/>
                <a:gd name="T44" fmla="*/ 364 w 1105"/>
                <a:gd name="T45" fmla="*/ 305 h 777"/>
                <a:gd name="T46" fmla="*/ 554 w 1105"/>
                <a:gd name="T47" fmla="*/ 360 h 777"/>
                <a:gd name="T48" fmla="*/ 567 w 1105"/>
                <a:gd name="T49" fmla="*/ 367 h 777"/>
                <a:gd name="T50" fmla="*/ 672 w 1105"/>
                <a:gd name="T51" fmla="*/ 451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5" h="777">
                  <a:moveTo>
                    <a:pt x="1105" y="0"/>
                  </a:moveTo>
                  <a:lnTo>
                    <a:pt x="1105" y="0"/>
                  </a:lnTo>
                  <a:lnTo>
                    <a:pt x="845" y="211"/>
                  </a:lnTo>
                  <a:cubicBezTo>
                    <a:pt x="841" y="214"/>
                    <a:pt x="838" y="218"/>
                    <a:pt x="836" y="222"/>
                  </a:cubicBezTo>
                  <a:lnTo>
                    <a:pt x="749" y="373"/>
                  </a:lnTo>
                  <a:cubicBezTo>
                    <a:pt x="746" y="378"/>
                    <a:pt x="742" y="383"/>
                    <a:pt x="737" y="386"/>
                  </a:cubicBezTo>
                  <a:lnTo>
                    <a:pt x="685" y="420"/>
                  </a:lnTo>
                  <a:cubicBezTo>
                    <a:pt x="670" y="431"/>
                    <a:pt x="664" y="452"/>
                    <a:pt x="673" y="469"/>
                  </a:cubicBezTo>
                  <a:lnTo>
                    <a:pt x="731" y="581"/>
                  </a:lnTo>
                  <a:cubicBezTo>
                    <a:pt x="740" y="599"/>
                    <a:pt x="733" y="620"/>
                    <a:pt x="716" y="630"/>
                  </a:cubicBezTo>
                  <a:lnTo>
                    <a:pt x="630" y="680"/>
                  </a:lnTo>
                  <a:cubicBezTo>
                    <a:pt x="626" y="682"/>
                    <a:pt x="621" y="684"/>
                    <a:pt x="616" y="684"/>
                  </a:cubicBezTo>
                  <a:cubicBezTo>
                    <a:pt x="569" y="690"/>
                    <a:pt x="323" y="717"/>
                    <a:pt x="298" y="718"/>
                  </a:cubicBezTo>
                  <a:cubicBezTo>
                    <a:pt x="278" y="719"/>
                    <a:pt x="135" y="755"/>
                    <a:pt x="69" y="772"/>
                  </a:cubicBezTo>
                  <a:cubicBezTo>
                    <a:pt x="50" y="777"/>
                    <a:pt x="31" y="767"/>
                    <a:pt x="25" y="748"/>
                  </a:cubicBezTo>
                  <a:lnTo>
                    <a:pt x="5" y="691"/>
                  </a:lnTo>
                  <a:cubicBezTo>
                    <a:pt x="0" y="675"/>
                    <a:pt x="6" y="657"/>
                    <a:pt x="20" y="648"/>
                  </a:cubicBezTo>
                  <a:lnTo>
                    <a:pt x="136" y="573"/>
                  </a:lnTo>
                  <a:cubicBezTo>
                    <a:pt x="145" y="568"/>
                    <a:pt x="151" y="559"/>
                    <a:pt x="152" y="548"/>
                  </a:cubicBezTo>
                  <a:lnTo>
                    <a:pt x="179" y="395"/>
                  </a:lnTo>
                  <a:cubicBezTo>
                    <a:pt x="181" y="383"/>
                    <a:pt x="190" y="372"/>
                    <a:pt x="201" y="367"/>
                  </a:cubicBezTo>
                  <a:lnTo>
                    <a:pt x="339" y="307"/>
                  </a:lnTo>
                  <a:cubicBezTo>
                    <a:pt x="347" y="303"/>
                    <a:pt x="356" y="303"/>
                    <a:pt x="364" y="305"/>
                  </a:cubicBezTo>
                  <a:lnTo>
                    <a:pt x="554" y="360"/>
                  </a:lnTo>
                  <a:cubicBezTo>
                    <a:pt x="559" y="361"/>
                    <a:pt x="563" y="364"/>
                    <a:pt x="567" y="367"/>
                  </a:cubicBezTo>
                  <a:lnTo>
                    <a:pt x="672" y="451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57">
              <a:extLst>
                <a:ext uri="{FF2B5EF4-FFF2-40B4-BE49-F238E27FC236}">
                  <a16:creationId xmlns="" xmlns:a16="http://schemas.microsoft.com/office/drawing/2014/main" id="{12828EAD-994F-4465-9950-93B1BAE8F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326" y="3344863"/>
              <a:ext cx="19050" cy="182563"/>
            </a:xfrm>
            <a:custGeom>
              <a:avLst/>
              <a:gdLst>
                <a:gd name="T0" fmla="*/ 34 w 34"/>
                <a:gd name="T1" fmla="*/ 0 h 326"/>
                <a:gd name="T2" fmla="*/ 34 w 34"/>
                <a:gd name="T3" fmla="*/ 0 h 326"/>
                <a:gd name="T4" fmla="*/ 1 w 34"/>
                <a:gd name="T5" fmla="*/ 181 h 326"/>
                <a:gd name="T6" fmla="*/ 1 w 34"/>
                <a:gd name="T7" fmla="*/ 195 h 326"/>
                <a:gd name="T8" fmla="*/ 28 w 34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26">
                  <a:moveTo>
                    <a:pt x="34" y="0"/>
                  </a:moveTo>
                  <a:lnTo>
                    <a:pt x="34" y="0"/>
                  </a:lnTo>
                  <a:lnTo>
                    <a:pt x="1" y="181"/>
                  </a:lnTo>
                  <a:cubicBezTo>
                    <a:pt x="0" y="186"/>
                    <a:pt x="0" y="191"/>
                    <a:pt x="1" y="195"/>
                  </a:cubicBezTo>
                  <a:lnTo>
                    <a:pt x="28" y="32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58">
              <a:extLst>
                <a:ext uri="{FF2B5EF4-FFF2-40B4-BE49-F238E27FC236}">
                  <a16:creationId xmlns="" xmlns:a16="http://schemas.microsoft.com/office/drawing/2014/main" id="{B06A86BE-C985-4F08-A321-66879A7E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288" y="2811463"/>
              <a:ext cx="850900" cy="685800"/>
            </a:xfrm>
            <a:custGeom>
              <a:avLst/>
              <a:gdLst>
                <a:gd name="T0" fmla="*/ 131 w 1510"/>
                <a:gd name="T1" fmla="*/ 883 h 1214"/>
                <a:gd name="T2" fmla="*/ 131 w 1510"/>
                <a:gd name="T3" fmla="*/ 883 h 1214"/>
                <a:gd name="T4" fmla="*/ 27 w 1510"/>
                <a:gd name="T5" fmla="*/ 1100 h 1214"/>
                <a:gd name="T6" fmla="*/ 106 w 1510"/>
                <a:gd name="T7" fmla="*/ 1202 h 1214"/>
                <a:gd name="T8" fmla="*/ 640 w 1510"/>
                <a:gd name="T9" fmla="*/ 1060 h 1214"/>
                <a:gd name="T10" fmla="*/ 676 w 1510"/>
                <a:gd name="T11" fmla="*/ 1041 h 1214"/>
                <a:gd name="T12" fmla="*/ 1036 w 1510"/>
                <a:gd name="T13" fmla="*/ 677 h 1214"/>
                <a:gd name="T14" fmla="*/ 1055 w 1510"/>
                <a:gd name="T15" fmla="*/ 615 h 1214"/>
                <a:gd name="T16" fmla="*/ 1048 w 1510"/>
                <a:gd name="T17" fmla="*/ 576 h 1214"/>
                <a:gd name="T18" fmla="*/ 1064 w 1510"/>
                <a:gd name="T19" fmla="*/ 518 h 1214"/>
                <a:gd name="T20" fmla="*/ 1164 w 1510"/>
                <a:gd name="T21" fmla="*/ 397 h 1214"/>
                <a:gd name="T22" fmla="*/ 1192 w 1510"/>
                <a:gd name="T23" fmla="*/ 377 h 1214"/>
                <a:gd name="T24" fmla="*/ 1363 w 1510"/>
                <a:gd name="T25" fmla="*/ 307 h 1214"/>
                <a:gd name="T26" fmla="*/ 1402 w 1510"/>
                <a:gd name="T27" fmla="*/ 267 h 1214"/>
                <a:gd name="T28" fmla="*/ 1510 w 1510"/>
                <a:gd name="T29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0" h="1214">
                  <a:moveTo>
                    <a:pt x="131" y="883"/>
                  </a:moveTo>
                  <a:lnTo>
                    <a:pt x="131" y="883"/>
                  </a:lnTo>
                  <a:lnTo>
                    <a:pt x="27" y="1100"/>
                  </a:lnTo>
                  <a:cubicBezTo>
                    <a:pt x="0" y="1153"/>
                    <a:pt x="47" y="1214"/>
                    <a:pt x="106" y="1202"/>
                  </a:cubicBezTo>
                  <a:lnTo>
                    <a:pt x="640" y="1060"/>
                  </a:lnTo>
                  <a:cubicBezTo>
                    <a:pt x="654" y="1057"/>
                    <a:pt x="666" y="1051"/>
                    <a:pt x="676" y="1041"/>
                  </a:cubicBezTo>
                  <a:lnTo>
                    <a:pt x="1036" y="677"/>
                  </a:lnTo>
                  <a:cubicBezTo>
                    <a:pt x="1052" y="661"/>
                    <a:pt x="1059" y="637"/>
                    <a:pt x="1055" y="615"/>
                  </a:cubicBezTo>
                  <a:lnTo>
                    <a:pt x="1048" y="576"/>
                  </a:lnTo>
                  <a:cubicBezTo>
                    <a:pt x="1045" y="555"/>
                    <a:pt x="1050" y="534"/>
                    <a:pt x="1064" y="518"/>
                  </a:cubicBezTo>
                  <a:lnTo>
                    <a:pt x="1164" y="397"/>
                  </a:lnTo>
                  <a:cubicBezTo>
                    <a:pt x="1171" y="388"/>
                    <a:pt x="1181" y="381"/>
                    <a:pt x="1192" y="377"/>
                  </a:cubicBezTo>
                  <a:lnTo>
                    <a:pt x="1363" y="307"/>
                  </a:lnTo>
                  <a:cubicBezTo>
                    <a:pt x="1381" y="299"/>
                    <a:pt x="1395" y="285"/>
                    <a:pt x="1402" y="267"/>
                  </a:cubicBezTo>
                  <a:lnTo>
                    <a:pt x="151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59">
              <a:extLst>
                <a:ext uri="{FF2B5EF4-FFF2-40B4-BE49-F238E27FC236}">
                  <a16:creationId xmlns="" xmlns:a16="http://schemas.microsoft.com/office/drawing/2014/main" id="{094B3207-9124-499F-9789-A6EDE4E19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001" y="3478213"/>
              <a:ext cx="663575" cy="407988"/>
            </a:xfrm>
            <a:custGeom>
              <a:avLst/>
              <a:gdLst>
                <a:gd name="T0" fmla="*/ 0 w 1179"/>
                <a:gd name="T1" fmla="*/ 465 h 723"/>
                <a:gd name="T2" fmla="*/ 0 w 1179"/>
                <a:gd name="T3" fmla="*/ 465 h 723"/>
                <a:gd name="T4" fmla="*/ 666 w 1179"/>
                <a:gd name="T5" fmla="*/ 23 h 723"/>
                <a:gd name="T6" fmla="*/ 777 w 1179"/>
                <a:gd name="T7" fmla="*/ 30 h 723"/>
                <a:gd name="T8" fmla="*/ 1179 w 1179"/>
                <a:gd name="T9" fmla="*/ 72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723">
                  <a:moveTo>
                    <a:pt x="0" y="465"/>
                  </a:moveTo>
                  <a:lnTo>
                    <a:pt x="0" y="465"/>
                  </a:lnTo>
                  <a:lnTo>
                    <a:pt x="666" y="23"/>
                  </a:lnTo>
                  <a:cubicBezTo>
                    <a:pt x="700" y="0"/>
                    <a:pt x="746" y="3"/>
                    <a:pt x="777" y="30"/>
                  </a:cubicBezTo>
                  <a:lnTo>
                    <a:pt x="1179" y="723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60">
              <a:extLst>
                <a:ext uri="{FF2B5EF4-FFF2-40B4-BE49-F238E27FC236}">
                  <a16:creationId xmlns="" xmlns:a16="http://schemas.microsoft.com/office/drawing/2014/main" id="{F2580C3A-3D9B-4541-8790-6D1FD636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913" y="3406775"/>
              <a:ext cx="174625" cy="25400"/>
            </a:xfrm>
            <a:custGeom>
              <a:avLst/>
              <a:gdLst>
                <a:gd name="T0" fmla="*/ 0 w 311"/>
                <a:gd name="T1" fmla="*/ 44 h 44"/>
                <a:gd name="T2" fmla="*/ 0 w 311"/>
                <a:gd name="T3" fmla="*/ 44 h 44"/>
                <a:gd name="T4" fmla="*/ 311 w 311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" h="44">
                  <a:moveTo>
                    <a:pt x="0" y="44"/>
                  </a:moveTo>
                  <a:lnTo>
                    <a:pt x="0" y="44"/>
                  </a:lnTo>
                  <a:lnTo>
                    <a:pt x="311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61">
              <a:extLst>
                <a:ext uri="{FF2B5EF4-FFF2-40B4-BE49-F238E27FC236}">
                  <a16:creationId xmlns="" xmlns:a16="http://schemas.microsoft.com/office/drawing/2014/main" id="{BA2C2A8D-C9EE-4AA1-B7FA-81886C47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3489325"/>
              <a:ext cx="495300" cy="719138"/>
            </a:xfrm>
            <a:custGeom>
              <a:avLst/>
              <a:gdLst>
                <a:gd name="T0" fmla="*/ 0 w 879"/>
                <a:gd name="T1" fmla="*/ 0 h 1274"/>
                <a:gd name="T2" fmla="*/ 0 w 879"/>
                <a:gd name="T3" fmla="*/ 0 h 1274"/>
                <a:gd name="T4" fmla="*/ 289 w 879"/>
                <a:gd name="T5" fmla="*/ 324 h 1274"/>
                <a:gd name="T6" fmla="*/ 792 w 879"/>
                <a:gd name="T7" fmla="*/ 838 h 1274"/>
                <a:gd name="T8" fmla="*/ 799 w 879"/>
                <a:gd name="T9" fmla="*/ 848 h 1274"/>
                <a:gd name="T10" fmla="*/ 857 w 879"/>
                <a:gd name="T11" fmla="*/ 966 h 1274"/>
                <a:gd name="T12" fmla="*/ 861 w 879"/>
                <a:gd name="T13" fmla="*/ 975 h 1274"/>
                <a:gd name="T14" fmla="*/ 878 w 879"/>
                <a:gd name="T15" fmla="*/ 1066 h 1274"/>
                <a:gd name="T16" fmla="*/ 877 w 879"/>
                <a:gd name="T17" fmla="*/ 1084 h 1274"/>
                <a:gd name="T18" fmla="*/ 838 w 879"/>
                <a:gd name="T19" fmla="*/ 1200 h 1274"/>
                <a:gd name="T20" fmla="*/ 821 w 879"/>
                <a:gd name="T21" fmla="*/ 1221 h 1274"/>
                <a:gd name="T22" fmla="*/ 738 w 879"/>
                <a:gd name="T23" fmla="*/ 1269 h 1274"/>
                <a:gd name="T24" fmla="*/ 721 w 879"/>
                <a:gd name="T25" fmla="*/ 1274 h 1274"/>
                <a:gd name="T26" fmla="*/ 581 w 879"/>
                <a:gd name="T27" fmla="*/ 125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9" h="127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3" y="306"/>
                    <a:pt x="289" y="324"/>
                  </a:cubicBezTo>
                  <a:cubicBezTo>
                    <a:pt x="303" y="340"/>
                    <a:pt x="745" y="790"/>
                    <a:pt x="792" y="838"/>
                  </a:cubicBezTo>
                  <a:cubicBezTo>
                    <a:pt x="795" y="841"/>
                    <a:pt x="797" y="844"/>
                    <a:pt x="799" y="848"/>
                  </a:cubicBezTo>
                  <a:lnTo>
                    <a:pt x="857" y="966"/>
                  </a:lnTo>
                  <a:cubicBezTo>
                    <a:pt x="859" y="969"/>
                    <a:pt x="860" y="972"/>
                    <a:pt x="861" y="975"/>
                  </a:cubicBezTo>
                  <a:lnTo>
                    <a:pt x="878" y="1066"/>
                  </a:lnTo>
                  <a:cubicBezTo>
                    <a:pt x="879" y="1072"/>
                    <a:pt x="879" y="1078"/>
                    <a:pt x="877" y="1084"/>
                  </a:cubicBezTo>
                  <a:lnTo>
                    <a:pt x="838" y="1200"/>
                  </a:lnTo>
                  <a:cubicBezTo>
                    <a:pt x="835" y="1209"/>
                    <a:pt x="829" y="1216"/>
                    <a:pt x="821" y="1221"/>
                  </a:cubicBezTo>
                  <a:lnTo>
                    <a:pt x="738" y="1269"/>
                  </a:lnTo>
                  <a:cubicBezTo>
                    <a:pt x="733" y="1272"/>
                    <a:pt x="727" y="1273"/>
                    <a:pt x="721" y="1274"/>
                  </a:cubicBezTo>
                  <a:lnTo>
                    <a:pt x="581" y="125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62">
              <a:extLst>
                <a:ext uri="{FF2B5EF4-FFF2-40B4-BE49-F238E27FC236}">
                  <a16:creationId xmlns="" xmlns:a16="http://schemas.microsoft.com/office/drawing/2014/main" id="{A449332F-3C5E-491F-B2C3-37F8114E1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3489325"/>
              <a:ext cx="517525" cy="619125"/>
            </a:xfrm>
            <a:custGeom>
              <a:avLst/>
              <a:gdLst>
                <a:gd name="T0" fmla="*/ 756 w 917"/>
                <a:gd name="T1" fmla="*/ 0 h 1098"/>
                <a:gd name="T2" fmla="*/ 756 w 917"/>
                <a:gd name="T3" fmla="*/ 0 h 1098"/>
                <a:gd name="T4" fmla="*/ 721 w 917"/>
                <a:gd name="T5" fmla="*/ 210 h 1098"/>
                <a:gd name="T6" fmla="*/ 724 w 917"/>
                <a:gd name="T7" fmla="*/ 230 h 1098"/>
                <a:gd name="T8" fmla="*/ 865 w 917"/>
                <a:gd name="T9" fmla="*/ 529 h 1098"/>
                <a:gd name="T10" fmla="*/ 912 w 917"/>
                <a:gd name="T11" fmla="*/ 643 h 1098"/>
                <a:gd name="T12" fmla="*/ 909 w 917"/>
                <a:gd name="T13" fmla="*/ 677 h 1098"/>
                <a:gd name="T14" fmla="*/ 663 w 917"/>
                <a:gd name="T15" fmla="*/ 1075 h 1098"/>
                <a:gd name="T16" fmla="*/ 601 w 917"/>
                <a:gd name="T17" fmla="*/ 1077 h 1098"/>
                <a:gd name="T18" fmla="*/ 335 w 917"/>
                <a:gd name="T19" fmla="*/ 698 h 1098"/>
                <a:gd name="T20" fmla="*/ 0 w 917"/>
                <a:gd name="T21" fmla="*/ 26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7" h="1098">
                  <a:moveTo>
                    <a:pt x="756" y="0"/>
                  </a:moveTo>
                  <a:lnTo>
                    <a:pt x="756" y="0"/>
                  </a:lnTo>
                  <a:lnTo>
                    <a:pt x="721" y="210"/>
                  </a:lnTo>
                  <a:cubicBezTo>
                    <a:pt x="721" y="220"/>
                    <a:pt x="722" y="225"/>
                    <a:pt x="724" y="230"/>
                  </a:cubicBezTo>
                  <a:lnTo>
                    <a:pt x="865" y="529"/>
                  </a:lnTo>
                  <a:lnTo>
                    <a:pt x="912" y="643"/>
                  </a:lnTo>
                  <a:cubicBezTo>
                    <a:pt x="917" y="654"/>
                    <a:pt x="916" y="667"/>
                    <a:pt x="909" y="677"/>
                  </a:cubicBezTo>
                  <a:lnTo>
                    <a:pt x="663" y="1075"/>
                  </a:lnTo>
                  <a:cubicBezTo>
                    <a:pt x="649" y="1097"/>
                    <a:pt x="616" y="1098"/>
                    <a:pt x="601" y="1077"/>
                  </a:cubicBezTo>
                  <a:lnTo>
                    <a:pt x="335" y="698"/>
                  </a:lnTo>
                  <a:lnTo>
                    <a:pt x="0" y="26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63">
              <a:extLst>
                <a:ext uri="{FF2B5EF4-FFF2-40B4-BE49-F238E27FC236}">
                  <a16:creationId xmlns="" xmlns:a16="http://schemas.microsoft.com/office/drawing/2014/main" id="{F92B1632-6FD2-49DC-9E46-C6C36683C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3654425"/>
              <a:ext cx="79375" cy="92075"/>
            </a:xfrm>
            <a:custGeom>
              <a:avLst/>
              <a:gdLst>
                <a:gd name="T0" fmla="*/ 0 w 141"/>
                <a:gd name="T1" fmla="*/ 163 h 163"/>
                <a:gd name="T2" fmla="*/ 0 w 141"/>
                <a:gd name="T3" fmla="*/ 163 h 163"/>
                <a:gd name="T4" fmla="*/ 141 w 141"/>
                <a:gd name="T5" fmla="*/ 0 h 163"/>
                <a:gd name="T6" fmla="*/ 0 w 141"/>
                <a:gd name="T7" fmla="*/ 163 h 163"/>
                <a:gd name="T8" fmla="*/ 0 w 141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3">
                  <a:moveTo>
                    <a:pt x="0" y="163"/>
                  </a:moveTo>
                  <a:lnTo>
                    <a:pt x="0" y="163"/>
                  </a:lnTo>
                  <a:lnTo>
                    <a:pt x="141" y="0"/>
                  </a:lnTo>
                  <a:lnTo>
                    <a:pt x="0" y="163"/>
                  </a:lnTo>
                  <a:lnTo>
                    <a:pt x="0" y="163"/>
                  </a:lnTo>
                  <a:close/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64">
              <a:extLst>
                <a:ext uri="{FF2B5EF4-FFF2-40B4-BE49-F238E27FC236}">
                  <a16:creationId xmlns="" xmlns:a16="http://schemas.microsoft.com/office/drawing/2014/main" id="{28C47A9B-3539-4DA1-A3E3-D75578242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6" y="3716338"/>
              <a:ext cx="909638" cy="1231900"/>
            </a:xfrm>
            <a:custGeom>
              <a:avLst/>
              <a:gdLst>
                <a:gd name="T0" fmla="*/ 55 w 1614"/>
                <a:gd name="T1" fmla="*/ 0 h 2183"/>
                <a:gd name="T2" fmla="*/ 55 w 1614"/>
                <a:gd name="T3" fmla="*/ 0 h 2183"/>
                <a:gd name="T4" fmla="*/ 26 w 1614"/>
                <a:gd name="T5" fmla="*/ 34 h 2183"/>
                <a:gd name="T6" fmla="*/ 9 w 1614"/>
                <a:gd name="T7" fmla="*/ 79 h 2183"/>
                <a:gd name="T8" fmla="*/ 0 w 1614"/>
                <a:gd name="T9" fmla="*/ 1097 h 2183"/>
                <a:gd name="T10" fmla="*/ 20 w 1614"/>
                <a:gd name="T11" fmla="*/ 1147 h 2183"/>
                <a:gd name="T12" fmla="*/ 381 w 1614"/>
                <a:gd name="T13" fmla="*/ 1521 h 2183"/>
                <a:gd name="T14" fmla="*/ 397 w 1614"/>
                <a:gd name="T15" fmla="*/ 1533 h 2183"/>
                <a:gd name="T16" fmla="*/ 1023 w 1614"/>
                <a:gd name="T17" fmla="*/ 1883 h 2183"/>
                <a:gd name="T18" fmla="*/ 1056 w 1614"/>
                <a:gd name="T19" fmla="*/ 1927 h 2183"/>
                <a:gd name="T20" fmla="*/ 1098 w 1614"/>
                <a:gd name="T21" fmla="*/ 2082 h 2183"/>
                <a:gd name="T22" fmla="*/ 1150 w 1614"/>
                <a:gd name="T23" fmla="*/ 2132 h 2183"/>
                <a:gd name="T24" fmla="*/ 1342 w 1614"/>
                <a:gd name="T25" fmla="*/ 2180 h 2183"/>
                <a:gd name="T26" fmla="*/ 1379 w 1614"/>
                <a:gd name="T27" fmla="*/ 2179 h 2183"/>
                <a:gd name="T28" fmla="*/ 1379 w 1614"/>
                <a:gd name="T29" fmla="*/ 2179 h 2183"/>
                <a:gd name="T30" fmla="*/ 1389 w 1614"/>
                <a:gd name="T31" fmla="*/ 2046 h 2183"/>
                <a:gd name="T32" fmla="*/ 1259 w 1614"/>
                <a:gd name="T33" fmla="*/ 1986 h 2183"/>
                <a:gd name="T34" fmla="*/ 1220 w 1614"/>
                <a:gd name="T35" fmla="*/ 1908 h 2183"/>
                <a:gd name="T36" fmla="*/ 1247 w 1614"/>
                <a:gd name="T37" fmla="*/ 1763 h 2183"/>
                <a:gd name="T38" fmla="*/ 1279 w 1614"/>
                <a:gd name="T39" fmla="*/ 1716 h 2183"/>
                <a:gd name="T40" fmla="*/ 1492 w 1614"/>
                <a:gd name="T41" fmla="*/ 1582 h 2183"/>
                <a:gd name="T42" fmla="*/ 1524 w 1614"/>
                <a:gd name="T43" fmla="*/ 1531 h 2183"/>
                <a:gd name="T44" fmla="*/ 1611 w 1614"/>
                <a:gd name="T45" fmla="*/ 1330 h 2183"/>
                <a:gd name="T46" fmla="*/ 1582 w 1614"/>
                <a:gd name="T47" fmla="*/ 1263 h 2183"/>
                <a:gd name="T48" fmla="*/ 1003 w 1614"/>
                <a:gd name="T49" fmla="*/ 854 h 2183"/>
                <a:gd name="T50" fmla="*/ 989 w 1614"/>
                <a:gd name="T51" fmla="*/ 841 h 2183"/>
                <a:gd name="T52" fmla="*/ 565 w 1614"/>
                <a:gd name="T53" fmla="*/ 301 h 2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4" h="2183">
                  <a:moveTo>
                    <a:pt x="55" y="0"/>
                  </a:moveTo>
                  <a:lnTo>
                    <a:pt x="55" y="0"/>
                  </a:lnTo>
                  <a:lnTo>
                    <a:pt x="26" y="34"/>
                  </a:lnTo>
                  <a:cubicBezTo>
                    <a:pt x="15" y="46"/>
                    <a:pt x="9" y="63"/>
                    <a:pt x="9" y="79"/>
                  </a:cubicBezTo>
                  <a:lnTo>
                    <a:pt x="0" y="1097"/>
                  </a:lnTo>
                  <a:cubicBezTo>
                    <a:pt x="0" y="1116"/>
                    <a:pt x="7" y="1134"/>
                    <a:pt x="20" y="1147"/>
                  </a:cubicBezTo>
                  <a:lnTo>
                    <a:pt x="381" y="1521"/>
                  </a:lnTo>
                  <a:cubicBezTo>
                    <a:pt x="386" y="1526"/>
                    <a:pt x="391" y="1530"/>
                    <a:pt x="397" y="1533"/>
                  </a:cubicBezTo>
                  <a:lnTo>
                    <a:pt x="1023" y="1883"/>
                  </a:lnTo>
                  <a:cubicBezTo>
                    <a:pt x="1039" y="1893"/>
                    <a:pt x="1051" y="1908"/>
                    <a:pt x="1056" y="1927"/>
                  </a:cubicBezTo>
                  <a:lnTo>
                    <a:pt x="1098" y="2082"/>
                  </a:lnTo>
                  <a:cubicBezTo>
                    <a:pt x="1105" y="2106"/>
                    <a:pt x="1125" y="2126"/>
                    <a:pt x="1150" y="2132"/>
                  </a:cubicBezTo>
                  <a:lnTo>
                    <a:pt x="1342" y="2180"/>
                  </a:lnTo>
                  <a:cubicBezTo>
                    <a:pt x="1354" y="2183"/>
                    <a:pt x="1367" y="2182"/>
                    <a:pt x="1379" y="2179"/>
                  </a:cubicBezTo>
                  <a:lnTo>
                    <a:pt x="1379" y="2179"/>
                  </a:lnTo>
                  <a:cubicBezTo>
                    <a:pt x="1442" y="2160"/>
                    <a:pt x="1449" y="2074"/>
                    <a:pt x="1389" y="2046"/>
                  </a:cubicBezTo>
                  <a:lnTo>
                    <a:pt x="1259" y="1986"/>
                  </a:lnTo>
                  <a:cubicBezTo>
                    <a:pt x="1230" y="1972"/>
                    <a:pt x="1213" y="1940"/>
                    <a:pt x="1220" y="1908"/>
                  </a:cubicBezTo>
                  <a:lnTo>
                    <a:pt x="1247" y="1763"/>
                  </a:lnTo>
                  <a:cubicBezTo>
                    <a:pt x="1251" y="1744"/>
                    <a:pt x="1263" y="1727"/>
                    <a:pt x="1279" y="1716"/>
                  </a:cubicBezTo>
                  <a:lnTo>
                    <a:pt x="1492" y="1582"/>
                  </a:lnTo>
                  <a:cubicBezTo>
                    <a:pt x="1509" y="1571"/>
                    <a:pt x="1521" y="1552"/>
                    <a:pt x="1524" y="1531"/>
                  </a:cubicBezTo>
                  <a:lnTo>
                    <a:pt x="1611" y="1330"/>
                  </a:lnTo>
                  <a:cubicBezTo>
                    <a:pt x="1614" y="1304"/>
                    <a:pt x="1603" y="1279"/>
                    <a:pt x="1582" y="1263"/>
                  </a:cubicBezTo>
                  <a:lnTo>
                    <a:pt x="1003" y="854"/>
                  </a:lnTo>
                  <a:cubicBezTo>
                    <a:pt x="998" y="851"/>
                    <a:pt x="993" y="846"/>
                    <a:pt x="989" y="841"/>
                  </a:cubicBezTo>
                  <a:lnTo>
                    <a:pt x="565" y="301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65">
              <a:extLst>
                <a:ext uri="{FF2B5EF4-FFF2-40B4-BE49-F238E27FC236}">
                  <a16:creationId xmlns="" xmlns:a16="http://schemas.microsoft.com/office/drawing/2014/main" id="{F0381921-F4BB-48D4-9D1C-DCCBFF04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1" y="4170363"/>
              <a:ext cx="838200" cy="533400"/>
            </a:xfrm>
            <a:custGeom>
              <a:avLst/>
              <a:gdLst>
                <a:gd name="T0" fmla="*/ 1487 w 1487"/>
                <a:gd name="T1" fmla="*/ 252 h 945"/>
                <a:gd name="T2" fmla="*/ 1487 w 1487"/>
                <a:gd name="T3" fmla="*/ 252 h 945"/>
                <a:gd name="T4" fmla="*/ 1365 w 1487"/>
                <a:gd name="T5" fmla="*/ 377 h 945"/>
                <a:gd name="T6" fmla="*/ 1354 w 1487"/>
                <a:gd name="T7" fmla="*/ 406 h 945"/>
                <a:gd name="T8" fmla="*/ 1375 w 1487"/>
                <a:gd name="T9" fmla="*/ 650 h 945"/>
                <a:gd name="T10" fmla="*/ 1361 w 1487"/>
                <a:gd name="T11" fmla="*/ 683 h 945"/>
                <a:gd name="T12" fmla="*/ 1146 w 1487"/>
                <a:gd name="T13" fmla="*/ 846 h 945"/>
                <a:gd name="T14" fmla="*/ 1134 w 1487"/>
                <a:gd name="T15" fmla="*/ 852 h 945"/>
                <a:gd name="T16" fmla="*/ 819 w 1487"/>
                <a:gd name="T17" fmla="*/ 944 h 945"/>
                <a:gd name="T18" fmla="*/ 806 w 1487"/>
                <a:gd name="T19" fmla="*/ 945 h 945"/>
                <a:gd name="T20" fmla="*/ 659 w 1487"/>
                <a:gd name="T21" fmla="*/ 934 h 945"/>
                <a:gd name="T22" fmla="*/ 641 w 1487"/>
                <a:gd name="T23" fmla="*/ 928 h 945"/>
                <a:gd name="T24" fmla="*/ 419 w 1487"/>
                <a:gd name="T25" fmla="*/ 776 h 945"/>
                <a:gd name="T26" fmla="*/ 404 w 1487"/>
                <a:gd name="T27" fmla="*/ 770 h 945"/>
                <a:gd name="T28" fmla="*/ 266 w 1487"/>
                <a:gd name="T29" fmla="*/ 746 h 945"/>
                <a:gd name="T30" fmla="*/ 245 w 1487"/>
                <a:gd name="T31" fmla="*/ 749 h 945"/>
                <a:gd name="T32" fmla="*/ 245 w 1487"/>
                <a:gd name="T33" fmla="*/ 749 h 945"/>
                <a:gd name="T34" fmla="*/ 196 w 1487"/>
                <a:gd name="T35" fmla="*/ 698 h 945"/>
                <a:gd name="T36" fmla="*/ 248 w 1487"/>
                <a:gd name="T37" fmla="*/ 594 h 945"/>
                <a:gd name="T38" fmla="*/ 243 w 1487"/>
                <a:gd name="T39" fmla="*/ 553 h 945"/>
                <a:gd name="T40" fmla="*/ 174 w 1487"/>
                <a:gd name="T41" fmla="*/ 472 h 945"/>
                <a:gd name="T42" fmla="*/ 168 w 1487"/>
                <a:gd name="T43" fmla="*/ 433 h 945"/>
                <a:gd name="T44" fmla="*/ 202 w 1487"/>
                <a:gd name="T45" fmla="*/ 357 h 945"/>
                <a:gd name="T46" fmla="*/ 215 w 1487"/>
                <a:gd name="T47" fmla="*/ 341 h 945"/>
                <a:gd name="T48" fmla="*/ 288 w 1487"/>
                <a:gd name="T49" fmla="*/ 291 h 945"/>
                <a:gd name="T50" fmla="*/ 303 w 1487"/>
                <a:gd name="T51" fmla="*/ 270 h 945"/>
                <a:gd name="T52" fmla="*/ 328 w 1487"/>
                <a:gd name="T53" fmla="*/ 184 h 945"/>
                <a:gd name="T54" fmla="*/ 326 w 1487"/>
                <a:gd name="T55" fmla="*/ 158 h 945"/>
                <a:gd name="T56" fmla="*/ 266 w 1487"/>
                <a:gd name="T57" fmla="*/ 29 h 945"/>
                <a:gd name="T58" fmla="*/ 203 w 1487"/>
                <a:gd name="T59" fmla="*/ 21 h 945"/>
                <a:gd name="T60" fmla="*/ 171 w 1487"/>
                <a:gd name="T61" fmla="*/ 61 h 945"/>
                <a:gd name="T62" fmla="*/ 162 w 1487"/>
                <a:gd name="T63" fmla="*/ 81 h 945"/>
                <a:gd name="T64" fmla="*/ 152 w 1487"/>
                <a:gd name="T65" fmla="*/ 169 h 945"/>
                <a:gd name="T66" fmla="*/ 143 w 1487"/>
                <a:gd name="T67" fmla="*/ 189 h 945"/>
                <a:gd name="T68" fmla="*/ 48 w 1487"/>
                <a:gd name="T69" fmla="*/ 295 h 945"/>
                <a:gd name="T70" fmla="*/ 41 w 1487"/>
                <a:gd name="T71" fmla="*/ 308 h 945"/>
                <a:gd name="T72" fmla="*/ 2 w 1487"/>
                <a:gd name="T73" fmla="*/ 417 h 945"/>
                <a:gd name="T74" fmla="*/ 0 w 1487"/>
                <a:gd name="T75" fmla="*/ 432 h 945"/>
                <a:gd name="T76" fmla="*/ 6 w 1487"/>
                <a:gd name="T77" fmla="*/ 497 h 945"/>
                <a:gd name="T78" fmla="*/ 65 w 1487"/>
                <a:gd name="T79" fmla="*/ 524 h 945"/>
                <a:gd name="T80" fmla="*/ 159 w 1487"/>
                <a:gd name="T81" fmla="*/ 45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7" h="945">
                  <a:moveTo>
                    <a:pt x="1487" y="252"/>
                  </a:moveTo>
                  <a:lnTo>
                    <a:pt x="1487" y="252"/>
                  </a:lnTo>
                  <a:lnTo>
                    <a:pt x="1365" y="377"/>
                  </a:lnTo>
                  <a:cubicBezTo>
                    <a:pt x="1357" y="385"/>
                    <a:pt x="1353" y="396"/>
                    <a:pt x="1354" y="406"/>
                  </a:cubicBezTo>
                  <a:lnTo>
                    <a:pt x="1375" y="650"/>
                  </a:lnTo>
                  <a:cubicBezTo>
                    <a:pt x="1377" y="663"/>
                    <a:pt x="1371" y="675"/>
                    <a:pt x="1361" y="683"/>
                  </a:cubicBezTo>
                  <a:lnTo>
                    <a:pt x="1146" y="846"/>
                  </a:lnTo>
                  <a:cubicBezTo>
                    <a:pt x="1142" y="848"/>
                    <a:pt x="1138" y="851"/>
                    <a:pt x="1134" y="852"/>
                  </a:cubicBezTo>
                  <a:lnTo>
                    <a:pt x="819" y="944"/>
                  </a:lnTo>
                  <a:cubicBezTo>
                    <a:pt x="814" y="945"/>
                    <a:pt x="810" y="945"/>
                    <a:pt x="806" y="945"/>
                  </a:cubicBezTo>
                  <a:lnTo>
                    <a:pt x="659" y="934"/>
                  </a:lnTo>
                  <a:cubicBezTo>
                    <a:pt x="653" y="934"/>
                    <a:pt x="646" y="932"/>
                    <a:pt x="641" y="928"/>
                  </a:cubicBezTo>
                  <a:lnTo>
                    <a:pt x="419" y="776"/>
                  </a:lnTo>
                  <a:cubicBezTo>
                    <a:pt x="415" y="773"/>
                    <a:pt x="410" y="771"/>
                    <a:pt x="404" y="770"/>
                  </a:cubicBezTo>
                  <a:lnTo>
                    <a:pt x="266" y="746"/>
                  </a:lnTo>
                  <a:cubicBezTo>
                    <a:pt x="259" y="745"/>
                    <a:pt x="251" y="746"/>
                    <a:pt x="245" y="749"/>
                  </a:cubicBezTo>
                  <a:lnTo>
                    <a:pt x="245" y="749"/>
                  </a:lnTo>
                  <a:cubicBezTo>
                    <a:pt x="213" y="763"/>
                    <a:pt x="181" y="730"/>
                    <a:pt x="196" y="698"/>
                  </a:cubicBezTo>
                  <a:lnTo>
                    <a:pt x="248" y="594"/>
                  </a:lnTo>
                  <a:cubicBezTo>
                    <a:pt x="254" y="581"/>
                    <a:pt x="252" y="565"/>
                    <a:pt x="243" y="553"/>
                  </a:cubicBezTo>
                  <a:lnTo>
                    <a:pt x="174" y="472"/>
                  </a:lnTo>
                  <a:cubicBezTo>
                    <a:pt x="165" y="461"/>
                    <a:pt x="163" y="446"/>
                    <a:pt x="168" y="433"/>
                  </a:cubicBezTo>
                  <a:lnTo>
                    <a:pt x="202" y="357"/>
                  </a:lnTo>
                  <a:cubicBezTo>
                    <a:pt x="205" y="351"/>
                    <a:pt x="209" y="345"/>
                    <a:pt x="215" y="341"/>
                  </a:cubicBezTo>
                  <a:lnTo>
                    <a:pt x="288" y="291"/>
                  </a:lnTo>
                  <a:cubicBezTo>
                    <a:pt x="295" y="286"/>
                    <a:pt x="300" y="279"/>
                    <a:pt x="303" y="270"/>
                  </a:cubicBezTo>
                  <a:lnTo>
                    <a:pt x="328" y="184"/>
                  </a:lnTo>
                  <a:cubicBezTo>
                    <a:pt x="330" y="175"/>
                    <a:pt x="329" y="166"/>
                    <a:pt x="326" y="158"/>
                  </a:cubicBezTo>
                  <a:lnTo>
                    <a:pt x="266" y="29"/>
                  </a:lnTo>
                  <a:cubicBezTo>
                    <a:pt x="255" y="4"/>
                    <a:pt x="221" y="0"/>
                    <a:pt x="203" y="21"/>
                  </a:cubicBezTo>
                  <a:lnTo>
                    <a:pt x="171" y="61"/>
                  </a:lnTo>
                  <a:cubicBezTo>
                    <a:pt x="166" y="67"/>
                    <a:pt x="163" y="74"/>
                    <a:pt x="162" y="81"/>
                  </a:cubicBezTo>
                  <a:lnTo>
                    <a:pt x="152" y="169"/>
                  </a:lnTo>
                  <a:cubicBezTo>
                    <a:pt x="152" y="176"/>
                    <a:pt x="148" y="184"/>
                    <a:pt x="143" y="189"/>
                  </a:cubicBezTo>
                  <a:lnTo>
                    <a:pt x="48" y="295"/>
                  </a:lnTo>
                  <a:cubicBezTo>
                    <a:pt x="45" y="299"/>
                    <a:pt x="43" y="303"/>
                    <a:pt x="41" y="308"/>
                  </a:cubicBezTo>
                  <a:lnTo>
                    <a:pt x="2" y="417"/>
                  </a:lnTo>
                  <a:cubicBezTo>
                    <a:pt x="0" y="422"/>
                    <a:pt x="0" y="427"/>
                    <a:pt x="0" y="432"/>
                  </a:cubicBezTo>
                  <a:lnTo>
                    <a:pt x="6" y="497"/>
                  </a:lnTo>
                  <a:cubicBezTo>
                    <a:pt x="8" y="526"/>
                    <a:pt x="41" y="541"/>
                    <a:pt x="65" y="524"/>
                  </a:cubicBezTo>
                  <a:lnTo>
                    <a:pt x="159" y="45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66">
              <a:extLst>
                <a:ext uri="{FF2B5EF4-FFF2-40B4-BE49-F238E27FC236}">
                  <a16:creationId xmlns="" xmlns:a16="http://schemas.microsoft.com/office/drawing/2014/main" id="{7043C220-A304-4CD6-A56D-8D7EDF5B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6" y="3884613"/>
              <a:ext cx="866775" cy="287338"/>
            </a:xfrm>
            <a:custGeom>
              <a:avLst/>
              <a:gdLst>
                <a:gd name="T0" fmla="*/ 2 w 1537"/>
                <a:gd name="T1" fmla="*/ 448 h 510"/>
                <a:gd name="T2" fmla="*/ 2 w 1537"/>
                <a:gd name="T3" fmla="*/ 448 h 510"/>
                <a:gd name="T4" fmla="*/ 1 w 1537"/>
                <a:gd name="T5" fmla="*/ 411 h 510"/>
                <a:gd name="T6" fmla="*/ 53 w 1537"/>
                <a:gd name="T7" fmla="*/ 375 h 510"/>
                <a:gd name="T8" fmla="*/ 249 w 1537"/>
                <a:gd name="T9" fmla="*/ 477 h 510"/>
                <a:gd name="T10" fmla="*/ 266 w 1537"/>
                <a:gd name="T11" fmla="*/ 479 h 510"/>
                <a:gd name="T12" fmla="*/ 926 w 1537"/>
                <a:gd name="T13" fmla="*/ 423 h 510"/>
                <a:gd name="T14" fmla="*/ 944 w 1537"/>
                <a:gd name="T15" fmla="*/ 419 h 510"/>
                <a:gd name="T16" fmla="*/ 1203 w 1537"/>
                <a:gd name="T17" fmla="*/ 350 h 510"/>
                <a:gd name="T18" fmla="*/ 1237 w 1537"/>
                <a:gd name="T19" fmla="*/ 334 h 510"/>
                <a:gd name="T20" fmla="*/ 1355 w 1537"/>
                <a:gd name="T21" fmla="*/ 247 h 510"/>
                <a:gd name="T22" fmla="*/ 1439 w 1537"/>
                <a:gd name="T23" fmla="*/ 230 h 510"/>
                <a:gd name="T24" fmla="*/ 1443 w 1537"/>
                <a:gd name="T25" fmla="*/ 231 h 510"/>
                <a:gd name="T26" fmla="*/ 1511 w 1537"/>
                <a:gd name="T27" fmla="*/ 287 h 510"/>
                <a:gd name="T28" fmla="*/ 1524 w 1537"/>
                <a:gd name="T29" fmla="*/ 314 h 510"/>
                <a:gd name="T30" fmla="*/ 1529 w 1537"/>
                <a:gd name="T31" fmla="*/ 388 h 510"/>
                <a:gd name="T32" fmla="*/ 1516 w 1537"/>
                <a:gd name="T33" fmla="*/ 431 h 510"/>
                <a:gd name="T34" fmla="*/ 1452 w 1537"/>
                <a:gd name="T35" fmla="*/ 497 h 510"/>
                <a:gd name="T36" fmla="*/ 1452 w 1537"/>
                <a:gd name="T37" fmla="*/ 497 h 510"/>
                <a:gd name="T38" fmla="*/ 1348 w 1537"/>
                <a:gd name="T39" fmla="*/ 475 h 510"/>
                <a:gd name="T40" fmla="*/ 1329 w 1537"/>
                <a:gd name="T41" fmla="*/ 458 h 510"/>
                <a:gd name="T42" fmla="*/ 1248 w 1537"/>
                <a:gd name="T43" fmla="*/ 431 h 510"/>
                <a:gd name="T44" fmla="*/ 1078 w 1537"/>
                <a:gd name="T45" fmla="*/ 449 h 510"/>
                <a:gd name="T46" fmla="*/ 1024 w 1537"/>
                <a:gd name="T47" fmla="*/ 440 h 510"/>
                <a:gd name="T48" fmla="*/ 649 w 1537"/>
                <a:gd name="T49" fmla="*/ 266 h 510"/>
                <a:gd name="T50" fmla="*/ 641 w 1537"/>
                <a:gd name="T51" fmla="*/ 262 h 510"/>
                <a:gd name="T52" fmla="*/ 459 w 1537"/>
                <a:gd name="T53" fmla="*/ 155 h 510"/>
                <a:gd name="T54" fmla="*/ 195 w 1537"/>
                <a:gd name="T5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7" h="510">
                  <a:moveTo>
                    <a:pt x="2" y="448"/>
                  </a:moveTo>
                  <a:lnTo>
                    <a:pt x="2" y="448"/>
                  </a:lnTo>
                  <a:lnTo>
                    <a:pt x="1" y="411"/>
                  </a:lnTo>
                  <a:cubicBezTo>
                    <a:pt x="0" y="384"/>
                    <a:pt x="28" y="365"/>
                    <a:pt x="53" y="375"/>
                  </a:cubicBezTo>
                  <a:lnTo>
                    <a:pt x="249" y="477"/>
                  </a:lnTo>
                  <a:cubicBezTo>
                    <a:pt x="254" y="479"/>
                    <a:pt x="260" y="480"/>
                    <a:pt x="266" y="479"/>
                  </a:cubicBezTo>
                  <a:lnTo>
                    <a:pt x="926" y="423"/>
                  </a:lnTo>
                  <a:cubicBezTo>
                    <a:pt x="932" y="422"/>
                    <a:pt x="938" y="421"/>
                    <a:pt x="944" y="419"/>
                  </a:cubicBezTo>
                  <a:lnTo>
                    <a:pt x="1203" y="350"/>
                  </a:lnTo>
                  <a:cubicBezTo>
                    <a:pt x="1215" y="347"/>
                    <a:pt x="1227" y="341"/>
                    <a:pt x="1237" y="334"/>
                  </a:cubicBezTo>
                  <a:lnTo>
                    <a:pt x="1355" y="247"/>
                  </a:lnTo>
                  <a:cubicBezTo>
                    <a:pt x="1379" y="230"/>
                    <a:pt x="1410" y="223"/>
                    <a:pt x="1439" y="230"/>
                  </a:cubicBezTo>
                  <a:lnTo>
                    <a:pt x="1443" y="231"/>
                  </a:lnTo>
                  <a:cubicBezTo>
                    <a:pt x="1473" y="238"/>
                    <a:pt x="1498" y="259"/>
                    <a:pt x="1511" y="287"/>
                  </a:cubicBezTo>
                  <a:lnTo>
                    <a:pt x="1524" y="314"/>
                  </a:lnTo>
                  <a:cubicBezTo>
                    <a:pt x="1535" y="337"/>
                    <a:pt x="1537" y="363"/>
                    <a:pt x="1529" y="388"/>
                  </a:cubicBezTo>
                  <a:lnTo>
                    <a:pt x="1516" y="431"/>
                  </a:lnTo>
                  <a:cubicBezTo>
                    <a:pt x="1506" y="462"/>
                    <a:pt x="1483" y="486"/>
                    <a:pt x="1452" y="497"/>
                  </a:cubicBezTo>
                  <a:lnTo>
                    <a:pt x="1452" y="497"/>
                  </a:lnTo>
                  <a:cubicBezTo>
                    <a:pt x="1416" y="510"/>
                    <a:pt x="1376" y="502"/>
                    <a:pt x="1348" y="475"/>
                  </a:cubicBezTo>
                  <a:lnTo>
                    <a:pt x="1329" y="458"/>
                  </a:lnTo>
                  <a:cubicBezTo>
                    <a:pt x="1307" y="437"/>
                    <a:pt x="1277" y="427"/>
                    <a:pt x="1248" y="431"/>
                  </a:cubicBezTo>
                  <a:lnTo>
                    <a:pt x="1078" y="449"/>
                  </a:lnTo>
                  <a:cubicBezTo>
                    <a:pt x="1060" y="451"/>
                    <a:pt x="1041" y="448"/>
                    <a:pt x="1024" y="440"/>
                  </a:cubicBezTo>
                  <a:lnTo>
                    <a:pt x="649" y="266"/>
                  </a:lnTo>
                  <a:cubicBezTo>
                    <a:pt x="646" y="265"/>
                    <a:pt x="643" y="263"/>
                    <a:pt x="641" y="262"/>
                  </a:cubicBezTo>
                  <a:lnTo>
                    <a:pt x="459" y="155"/>
                  </a:lnTo>
                  <a:lnTo>
                    <a:pt x="195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67">
              <a:extLst>
                <a:ext uri="{FF2B5EF4-FFF2-40B4-BE49-F238E27FC236}">
                  <a16:creationId xmlns="" xmlns:a16="http://schemas.microsoft.com/office/drawing/2014/main" id="{29BA4DA3-E684-4E27-BA43-E6B9E1911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6" y="3744913"/>
              <a:ext cx="355600" cy="422275"/>
            </a:xfrm>
            <a:custGeom>
              <a:avLst/>
              <a:gdLst>
                <a:gd name="T0" fmla="*/ 212 w 629"/>
                <a:gd name="T1" fmla="*/ 0 h 748"/>
                <a:gd name="T2" fmla="*/ 212 w 629"/>
                <a:gd name="T3" fmla="*/ 0 h 748"/>
                <a:gd name="T4" fmla="*/ 603 w 629"/>
                <a:gd name="T5" fmla="*/ 215 h 748"/>
                <a:gd name="T6" fmla="*/ 603 w 629"/>
                <a:gd name="T7" fmla="*/ 281 h 748"/>
                <a:gd name="T8" fmla="*/ 298 w 629"/>
                <a:gd name="T9" fmla="*/ 442 h 748"/>
                <a:gd name="T10" fmla="*/ 288 w 629"/>
                <a:gd name="T11" fmla="*/ 450 h 748"/>
                <a:gd name="T12" fmla="*/ 66 w 629"/>
                <a:gd name="T13" fmla="*/ 723 h 748"/>
                <a:gd name="T14" fmla="*/ 2 w 629"/>
                <a:gd name="T15" fmla="*/ 696 h 748"/>
                <a:gd name="T16" fmla="*/ 33 w 629"/>
                <a:gd name="T17" fmla="*/ 459 h 748"/>
                <a:gd name="T18" fmla="*/ 43 w 629"/>
                <a:gd name="T19" fmla="*/ 435 h 748"/>
                <a:gd name="T20" fmla="*/ 304 w 629"/>
                <a:gd name="T21" fmla="*/ 14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9" h="748">
                  <a:moveTo>
                    <a:pt x="212" y="0"/>
                  </a:moveTo>
                  <a:lnTo>
                    <a:pt x="212" y="0"/>
                  </a:lnTo>
                  <a:lnTo>
                    <a:pt x="603" y="215"/>
                  </a:lnTo>
                  <a:cubicBezTo>
                    <a:pt x="629" y="230"/>
                    <a:pt x="629" y="267"/>
                    <a:pt x="603" y="281"/>
                  </a:cubicBezTo>
                  <a:lnTo>
                    <a:pt x="298" y="442"/>
                  </a:lnTo>
                  <a:cubicBezTo>
                    <a:pt x="294" y="444"/>
                    <a:pt x="291" y="447"/>
                    <a:pt x="288" y="450"/>
                  </a:cubicBezTo>
                  <a:lnTo>
                    <a:pt x="66" y="723"/>
                  </a:lnTo>
                  <a:cubicBezTo>
                    <a:pt x="42" y="748"/>
                    <a:pt x="0" y="730"/>
                    <a:pt x="2" y="696"/>
                  </a:cubicBezTo>
                  <a:lnTo>
                    <a:pt x="33" y="459"/>
                  </a:lnTo>
                  <a:cubicBezTo>
                    <a:pt x="34" y="450"/>
                    <a:pt x="37" y="442"/>
                    <a:pt x="43" y="435"/>
                  </a:cubicBezTo>
                  <a:lnTo>
                    <a:pt x="304" y="14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68">
              <a:extLst>
                <a:ext uri="{FF2B5EF4-FFF2-40B4-BE49-F238E27FC236}">
                  <a16:creationId xmlns="" xmlns:a16="http://schemas.microsoft.com/office/drawing/2014/main" id="{A7F5CE2B-69BA-43D8-84F1-8462FD7E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6" y="3995738"/>
              <a:ext cx="438150" cy="490538"/>
            </a:xfrm>
            <a:custGeom>
              <a:avLst/>
              <a:gdLst>
                <a:gd name="T0" fmla="*/ 0 w 776"/>
                <a:gd name="T1" fmla="*/ 0 h 870"/>
                <a:gd name="T2" fmla="*/ 0 w 776"/>
                <a:gd name="T3" fmla="*/ 0 h 870"/>
                <a:gd name="T4" fmla="*/ 387 w 776"/>
                <a:gd name="T5" fmla="*/ 251 h 870"/>
                <a:gd name="T6" fmla="*/ 404 w 776"/>
                <a:gd name="T7" fmla="*/ 279 h 870"/>
                <a:gd name="T8" fmla="*/ 422 w 776"/>
                <a:gd name="T9" fmla="*/ 453 h 870"/>
                <a:gd name="T10" fmla="*/ 428 w 776"/>
                <a:gd name="T11" fmla="*/ 469 h 870"/>
                <a:gd name="T12" fmla="*/ 610 w 776"/>
                <a:gd name="T13" fmla="*/ 762 h 870"/>
                <a:gd name="T14" fmla="*/ 622 w 776"/>
                <a:gd name="T15" fmla="*/ 774 h 870"/>
                <a:gd name="T16" fmla="*/ 776 w 776"/>
                <a:gd name="T17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870">
                  <a:moveTo>
                    <a:pt x="0" y="0"/>
                  </a:moveTo>
                  <a:lnTo>
                    <a:pt x="0" y="0"/>
                  </a:lnTo>
                  <a:cubicBezTo>
                    <a:pt x="23" y="24"/>
                    <a:pt x="316" y="207"/>
                    <a:pt x="387" y="251"/>
                  </a:cubicBezTo>
                  <a:cubicBezTo>
                    <a:pt x="397" y="257"/>
                    <a:pt x="403" y="267"/>
                    <a:pt x="404" y="279"/>
                  </a:cubicBezTo>
                  <a:lnTo>
                    <a:pt x="422" y="453"/>
                  </a:lnTo>
                  <a:cubicBezTo>
                    <a:pt x="423" y="458"/>
                    <a:pt x="425" y="464"/>
                    <a:pt x="428" y="469"/>
                  </a:cubicBezTo>
                  <a:lnTo>
                    <a:pt x="610" y="762"/>
                  </a:lnTo>
                  <a:cubicBezTo>
                    <a:pt x="613" y="767"/>
                    <a:pt x="617" y="771"/>
                    <a:pt x="622" y="774"/>
                  </a:cubicBezTo>
                  <a:lnTo>
                    <a:pt x="776" y="87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69">
              <a:extLst>
                <a:ext uri="{FF2B5EF4-FFF2-40B4-BE49-F238E27FC236}">
                  <a16:creationId xmlns="" xmlns:a16="http://schemas.microsoft.com/office/drawing/2014/main" id="{F8EA67F4-A710-4509-A05C-7283FEF0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3857625"/>
              <a:ext cx="825500" cy="1096963"/>
            </a:xfrm>
            <a:custGeom>
              <a:avLst/>
              <a:gdLst>
                <a:gd name="T0" fmla="*/ 0 w 1463"/>
                <a:gd name="T1" fmla="*/ 735 h 1946"/>
                <a:gd name="T2" fmla="*/ 0 w 1463"/>
                <a:gd name="T3" fmla="*/ 735 h 1946"/>
                <a:gd name="T4" fmla="*/ 239 w 1463"/>
                <a:gd name="T5" fmla="*/ 702 h 1946"/>
                <a:gd name="T6" fmla="*/ 245 w 1463"/>
                <a:gd name="T7" fmla="*/ 702 h 1946"/>
                <a:gd name="T8" fmla="*/ 423 w 1463"/>
                <a:gd name="T9" fmla="*/ 706 h 1946"/>
                <a:gd name="T10" fmla="*/ 451 w 1463"/>
                <a:gd name="T11" fmla="*/ 695 h 1946"/>
                <a:gd name="T12" fmla="*/ 588 w 1463"/>
                <a:gd name="T13" fmla="*/ 557 h 1946"/>
                <a:gd name="T14" fmla="*/ 651 w 1463"/>
                <a:gd name="T15" fmla="*/ 589 h 1946"/>
                <a:gd name="T16" fmla="*/ 644 w 1463"/>
                <a:gd name="T17" fmla="*/ 636 h 1946"/>
                <a:gd name="T18" fmla="*/ 643 w 1463"/>
                <a:gd name="T19" fmla="*/ 641 h 1946"/>
                <a:gd name="T20" fmla="*/ 555 w 1463"/>
                <a:gd name="T21" fmla="*/ 925 h 1946"/>
                <a:gd name="T22" fmla="*/ 555 w 1463"/>
                <a:gd name="T23" fmla="*/ 947 h 1946"/>
                <a:gd name="T24" fmla="*/ 620 w 1463"/>
                <a:gd name="T25" fmla="*/ 1158 h 1946"/>
                <a:gd name="T26" fmla="*/ 629 w 1463"/>
                <a:gd name="T27" fmla="*/ 1174 h 1946"/>
                <a:gd name="T28" fmla="*/ 754 w 1463"/>
                <a:gd name="T29" fmla="*/ 1295 h 1946"/>
                <a:gd name="T30" fmla="*/ 762 w 1463"/>
                <a:gd name="T31" fmla="*/ 1307 h 1946"/>
                <a:gd name="T32" fmla="*/ 909 w 1463"/>
                <a:gd name="T33" fmla="*/ 1656 h 1946"/>
                <a:gd name="T34" fmla="*/ 985 w 1463"/>
                <a:gd name="T35" fmla="*/ 1858 h 1946"/>
                <a:gd name="T36" fmla="*/ 1004 w 1463"/>
                <a:gd name="T37" fmla="*/ 1879 h 1946"/>
                <a:gd name="T38" fmla="*/ 1143 w 1463"/>
                <a:gd name="T39" fmla="*/ 1941 h 1946"/>
                <a:gd name="T40" fmla="*/ 1178 w 1463"/>
                <a:gd name="T41" fmla="*/ 1938 h 1946"/>
                <a:gd name="T42" fmla="*/ 1440 w 1463"/>
                <a:gd name="T43" fmla="*/ 1770 h 1946"/>
                <a:gd name="T44" fmla="*/ 1448 w 1463"/>
                <a:gd name="T45" fmla="*/ 1714 h 1946"/>
                <a:gd name="T46" fmla="*/ 1399 w 1463"/>
                <a:gd name="T47" fmla="*/ 1658 h 1946"/>
                <a:gd name="T48" fmla="*/ 1394 w 1463"/>
                <a:gd name="T49" fmla="*/ 1654 h 1946"/>
                <a:gd name="T50" fmla="*/ 744 w 1463"/>
                <a:gd name="T51" fmla="*/ 1123 h 1946"/>
                <a:gd name="T52" fmla="*/ 731 w 1463"/>
                <a:gd name="T53" fmla="*/ 1102 h 1946"/>
                <a:gd name="T54" fmla="*/ 702 w 1463"/>
                <a:gd name="T55" fmla="*/ 976 h 1946"/>
                <a:gd name="T56" fmla="*/ 692 w 1463"/>
                <a:gd name="T57" fmla="*/ 958 h 1946"/>
                <a:gd name="T58" fmla="*/ 566 w 1463"/>
                <a:gd name="T59" fmla="*/ 832 h 1946"/>
                <a:gd name="T60" fmla="*/ 559 w 1463"/>
                <a:gd name="T61" fmla="*/ 822 h 1946"/>
                <a:gd name="T62" fmla="*/ 479 w 1463"/>
                <a:gd name="T63" fmla="*/ 659 h 1946"/>
                <a:gd name="T64" fmla="*/ 476 w 1463"/>
                <a:gd name="T65" fmla="*/ 654 h 1946"/>
                <a:gd name="T66" fmla="*/ 232 w 1463"/>
                <a:gd name="T67" fmla="*/ 295 h 1946"/>
                <a:gd name="T68" fmla="*/ 229 w 1463"/>
                <a:gd name="T69" fmla="*/ 288 h 1946"/>
                <a:gd name="T70" fmla="*/ 106 w 1463"/>
                <a:gd name="T71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3" h="1946">
                  <a:moveTo>
                    <a:pt x="0" y="735"/>
                  </a:moveTo>
                  <a:lnTo>
                    <a:pt x="0" y="735"/>
                  </a:lnTo>
                  <a:lnTo>
                    <a:pt x="239" y="702"/>
                  </a:lnTo>
                  <a:cubicBezTo>
                    <a:pt x="241" y="702"/>
                    <a:pt x="243" y="702"/>
                    <a:pt x="245" y="702"/>
                  </a:cubicBezTo>
                  <a:lnTo>
                    <a:pt x="423" y="706"/>
                  </a:lnTo>
                  <a:cubicBezTo>
                    <a:pt x="434" y="706"/>
                    <a:pt x="444" y="702"/>
                    <a:pt x="451" y="695"/>
                  </a:cubicBezTo>
                  <a:lnTo>
                    <a:pt x="588" y="557"/>
                  </a:lnTo>
                  <a:cubicBezTo>
                    <a:pt x="613" y="531"/>
                    <a:pt x="657" y="553"/>
                    <a:pt x="651" y="589"/>
                  </a:cubicBezTo>
                  <a:lnTo>
                    <a:pt x="644" y="636"/>
                  </a:lnTo>
                  <a:cubicBezTo>
                    <a:pt x="644" y="637"/>
                    <a:pt x="643" y="639"/>
                    <a:pt x="643" y="641"/>
                  </a:cubicBezTo>
                  <a:lnTo>
                    <a:pt x="555" y="925"/>
                  </a:lnTo>
                  <a:cubicBezTo>
                    <a:pt x="553" y="933"/>
                    <a:pt x="553" y="940"/>
                    <a:pt x="555" y="947"/>
                  </a:cubicBezTo>
                  <a:lnTo>
                    <a:pt x="620" y="1158"/>
                  </a:lnTo>
                  <a:cubicBezTo>
                    <a:pt x="622" y="1164"/>
                    <a:pt x="625" y="1170"/>
                    <a:pt x="629" y="1174"/>
                  </a:cubicBezTo>
                  <a:lnTo>
                    <a:pt x="754" y="1295"/>
                  </a:lnTo>
                  <a:cubicBezTo>
                    <a:pt x="757" y="1299"/>
                    <a:pt x="760" y="1303"/>
                    <a:pt x="762" y="1307"/>
                  </a:cubicBezTo>
                  <a:lnTo>
                    <a:pt x="909" y="1656"/>
                  </a:lnTo>
                  <a:lnTo>
                    <a:pt x="985" y="1858"/>
                  </a:lnTo>
                  <a:cubicBezTo>
                    <a:pt x="988" y="1867"/>
                    <a:pt x="995" y="1874"/>
                    <a:pt x="1004" y="1879"/>
                  </a:cubicBezTo>
                  <a:lnTo>
                    <a:pt x="1143" y="1941"/>
                  </a:lnTo>
                  <a:cubicBezTo>
                    <a:pt x="1154" y="1946"/>
                    <a:pt x="1168" y="1945"/>
                    <a:pt x="1178" y="1938"/>
                  </a:cubicBezTo>
                  <a:lnTo>
                    <a:pt x="1440" y="1770"/>
                  </a:lnTo>
                  <a:cubicBezTo>
                    <a:pt x="1460" y="1758"/>
                    <a:pt x="1463" y="1731"/>
                    <a:pt x="1448" y="1714"/>
                  </a:cubicBezTo>
                  <a:lnTo>
                    <a:pt x="1399" y="1658"/>
                  </a:lnTo>
                  <a:cubicBezTo>
                    <a:pt x="1397" y="1657"/>
                    <a:pt x="1396" y="1656"/>
                    <a:pt x="1394" y="1654"/>
                  </a:cubicBezTo>
                  <a:lnTo>
                    <a:pt x="744" y="1123"/>
                  </a:lnTo>
                  <a:cubicBezTo>
                    <a:pt x="737" y="1117"/>
                    <a:pt x="733" y="1110"/>
                    <a:pt x="731" y="1102"/>
                  </a:cubicBezTo>
                  <a:lnTo>
                    <a:pt x="702" y="976"/>
                  </a:lnTo>
                  <a:cubicBezTo>
                    <a:pt x="700" y="969"/>
                    <a:pt x="697" y="963"/>
                    <a:pt x="692" y="958"/>
                  </a:cubicBezTo>
                  <a:lnTo>
                    <a:pt x="566" y="832"/>
                  </a:lnTo>
                  <a:cubicBezTo>
                    <a:pt x="563" y="829"/>
                    <a:pt x="561" y="826"/>
                    <a:pt x="559" y="822"/>
                  </a:cubicBezTo>
                  <a:lnTo>
                    <a:pt x="479" y="659"/>
                  </a:lnTo>
                  <a:cubicBezTo>
                    <a:pt x="478" y="657"/>
                    <a:pt x="477" y="656"/>
                    <a:pt x="476" y="654"/>
                  </a:cubicBezTo>
                  <a:lnTo>
                    <a:pt x="232" y="295"/>
                  </a:lnTo>
                  <a:cubicBezTo>
                    <a:pt x="231" y="293"/>
                    <a:pt x="230" y="290"/>
                    <a:pt x="229" y="288"/>
                  </a:cubicBezTo>
                  <a:lnTo>
                    <a:pt x="106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70">
              <a:extLst>
                <a:ext uri="{FF2B5EF4-FFF2-40B4-BE49-F238E27FC236}">
                  <a16:creationId xmlns="" xmlns:a16="http://schemas.microsoft.com/office/drawing/2014/main" id="{813BE5C1-65FF-42E6-89EE-61E395DD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4217988"/>
              <a:ext cx="223838" cy="747713"/>
            </a:xfrm>
            <a:custGeom>
              <a:avLst/>
              <a:gdLst>
                <a:gd name="T0" fmla="*/ 276 w 398"/>
                <a:gd name="T1" fmla="*/ 0 h 1326"/>
                <a:gd name="T2" fmla="*/ 276 w 398"/>
                <a:gd name="T3" fmla="*/ 0 h 1326"/>
                <a:gd name="T4" fmla="*/ 14 w 398"/>
                <a:gd name="T5" fmla="*/ 285 h 1326"/>
                <a:gd name="T6" fmla="*/ 10 w 398"/>
                <a:gd name="T7" fmla="*/ 331 h 1326"/>
                <a:gd name="T8" fmla="*/ 107 w 398"/>
                <a:gd name="T9" fmla="*/ 476 h 1326"/>
                <a:gd name="T10" fmla="*/ 113 w 398"/>
                <a:gd name="T11" fmla="*/ 495 h 1326"/>
                <a:gd name="T12" fmla="*/ 126 w 398"/>
                <a:gd name="T13" fmla="*/ 915 h 1326"/>
                <a:gd name="T14" fmla="*/ 126 w 398"/>
                <a:gd name="T15" fmla="*/ 919 h 1326"/>
                <a:gd name="T16" fmla="*/ 98 w 398"/>
                <a:gd name="T17" fmla="*/ 1276 h 1326"/>
                <a:gd name="T18" fmla="*/ 154 w 398"/>
                <a:gd name="T19" fmla="*/ 1310 h 1326"/>
                <a:gd name="T20" fmla="*/ 398 w 398"/>
                <a:gd name="T21" fmla="*/ 116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1326">
                  <a:moveTo>
                    <a:pt x="276" y="0"/>
                  </a:moveTo>
                  <a:lnTo>
                    <a:pt x="276" y="0"/>
                  </a:lnTo>
                  <a:lnTo>
                    <a:pt x="14" y="285"/>
                  </a:lnTo>
                  <a:cubicBezTo>
                    <a:pt x="2" y="298"/>
                    <a:pt x="0" y="317"/>
                    <a:pt x="10" y="331"/>
                  </a:cubicBezTo>
                  <a:lnTo>
                    <a:pt x="107" y="476"/>
                  </a:lnTo>
                  <a:cubicBezTo>
                    <a:pt x="111" y="482"/>
                    <a:pt x="113" y="488"/>
                    <a:pt x="113" y="495"/>
                  </a:cubicBezTo>
                  <a:lnTo>
                    <a:pt x="126" y="915"/>
                  </a:lnTo>
                  <a:cubicBezTo>
                    <a:pt x="126" y="916"/>
                    <a:pt x="126" y="917"/>
                    <a:pt x="126" y="919"/>
                  </a:cubicBezTo>
                  <a:lnTo>
                    <a:pt x="98" y="1276"/>
                  </a:lnTo>
                  <a:cubicBezTo>
                    <a:pt x="95" y="1306"/>
                    <a:pt x="128" y="1326"/>
                    <a:pt x="154" y="1310"/>
                  </a:cubicBezTo>
                  <a:lnTo>
                    <a:pt x="398" y="116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71">
              <a:extLst>
                <a:ext uri="{FF2B5EF4-FFF2-40B4-BE49-F238E27FC236}">
                  <a16:creationId xmlns="" xmlns:a16="http://schemas.microsoft.com/office/drawing/2014/main" id="{B743AB4E-9760-4B68-B9A5-C974AE9A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263" y="4033838"/>
              <a:ext cx="0" cy="193675"/>
            </a:xfrm>
            <a:custGeom>
              <a:avLst/>
              <a:gdLst>
                <a:gd name="T0" fmla="*/ 0 h 344"/>
                <a:gd name="T1" fmla="*/ 0 h 344"/>
                <a:gd name="T2" fmla="*/ 344 h 3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4">
                  <a:moveTo>
                    <a:pt x="0" y="0"/>
                  </a:moveTo>
                  <a:lnTo>
                    <a:pt x="0" y="0"/>
                  </a:lnTo>
                  <a:lnTo>
                    <a:pt x="0" y="34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72">
              <a:extLst>
                <a:ext uri="{FF2B5EF4-FFF2-40B4-BE49-F238E27FC236}">
                  <a16:creationId xmlns="" xmlns:a16="http://schemas.microsoft.com/office/drawing/2014/main" id="{5B03CB7A-1E59-4B81-8638-42DBD0DF9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265613"/>
              <a:ext cx="220663" cy="163513"/>
            </a:xfrm>
            <a:custGeom>
              <a:avLst/>
              <a:gdLst>
                <a:gd name="T0" fmla="*/ 0 w 392"/>
                <a:gd name="T1" fmla="*/ 0 h 290"/>
                <a:gd name="T2" fmla="*/ 0 w 392"/>
                <a:gd name="T3" fmla="*/ 0 h 290"/>
                <a:gd name="T4" fmla="*/ 173 w 392"/>
                <a:gd name="T5" fmla="*/ 212 h 290"/>
                <a:gd name="T6" fmla="*/ 190 w 392"/>
                <a:gd name="T7" fmla="*/ 224 h 290"/>
                <a:gd name="T8" fmla="*/ 392 w 392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90">
                  <a:moveTo>
                    <a:pt x="0" y="0"/>
                  </a:moveTo>
                  <a:lnTo>
                    <a:pt x="0" y="0"/>
                  </a:lnTo>
                  <a:lnTo>
                    <a:pt x="173" y="212"/>
                  </a:lnTo>
                  <a:cubicBezTo>
                    <a:pt x="177" y="218"/>
                    <a:pt x="183" y="222"/>
                    <a:pt x="190" y="224"/>
                  </a:cubicBezTo>
                  <a:lnTo>
                    <a:pt x="392" y="29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73">
              <a:extLst>
                <a:ext uri="{FF2B5EF4-FFF2-40B4-BE49-F238E27FC236}">
                  <a16:creationId xmlns="" xmlns:a16="http://schemas.microsoft.com/office/drawing/2014/main" id="{ADD43776-92F9-464A-8A57-B419AB35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538" y="4465638"/>
              <a:ext cx="209550" cy="82550"/>
            </a:xfrm>
            <a:custGeom>
              <a:avLst/>
              <a:gdLst>
                <a:gd name="T0" fmla="*/ 0 w 373"/>
                <a:gd name="T1" fmla="*/ 145 h 145"/>
                <a:gd name="T2" fmla="*/ 0 w 373"/>
                <a:gd name="T3" fmla="*/ 145 h 145"/>
                <a:gd name="T4" fmla="*/ 296 w 373"/>
                <a:gd name="T5" fmla="*/ 131 h 145"/>
                <a:gd name="T6" fmla="*/ 329 w 373"/>
                <a:gd name="T7" fmla="*/ 107 h 145"/>
                <a:gd name="T8" fmla="*/ 373 w 373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145">
                  <a:moveTo>
                    <a:pt x="0" y="145"/>
                  </a:moveTo>
                  <a:lnTo>
                    <a:pt x="0" y="145"/>
                  </a:lnTo>
                  <a:lnTo>
                    <a:pt x="296" y="131"/>
                  </a:lnTo>
                  <a:cubicBezTo>
                    <a:pt x="311" y="130"/>
                    <a:pt x="324" y="121"/>
                    <a:pt x="329" y="107"/>
                  </a:cubicBezTo>
                  <a:lnTo>
                    <a:pt x="373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74">
              <a:extLst>
                <a:ext uri="{FF2B5EF4-FFF2-40B4-BE49-F238E27FC236}">
                  <a16:creationId xmlns="" xmlns:a16="http://schemas.microsoft.com/office/drawing/2014/main" id="{350D59C6-B852-44BF-8F7E-FF92FCE1C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1" y="4384675"/>
              <a:ext cx="368300" cy="388938"/>
            </a:xfrm>
            <a:custGeom>
              <a:avLst/>
              <a:gdLst>
                <a:gd name="T0" fmla="*/ 0 w 655"/>
                <a:gd name="T1" fmla="*/ 343 h 689"/>
                <a:gd name="T2" fmla="*/ 0 w 655"/>
                <a:gd name="T3" fmla="*/ 343 h 689"/>
                <a:gd name="T4" fmla="*/ 138 w 655"/>
                <a:gd name="T5" fmla="*/ 511 h 689"/>
                <a:gd name="T6" fmla="*/ 141 w 655"/>
                <a:gd name="T7" fmla="*/ 516 h 689"/>
                <a:gd name="T8" fmla="*/ 231 w 655"/>
                <a:gd name="T9" fmla="*/ 664 h 689"/>
                <a:gd name="T10" fmla="*/ 295 w 655"/>
                <a:gd name="T11" fmla="*/ 662 h 689"/>
                <a:gd name="T12" fmla="*/ 452 w 655"/>
                <a:gd name="T13" fmla="*/ 368 h 689"/>
                <a:gd name="T14" fmla="*/ 453 w 655"/>
                <a:gd name="T15" fmla="*/ 366 h 689"/>
                <a:gd name="T16" fmla="*/ 589 w 655"/>
                <a:gd name="T17" fmla="*/ 145 h 689"/>
                <a:gd name="T18" fmla="*/ 591 w 655"/>
                <a:gd name="T19" fmla="*/ 141 h 689"/>
                <a:gd name="T20" fmla="*/ 655 w 655"/>
                <a:gd name="T21" fmla="*/ 0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5" h="689">
                  <a:moveTo>
                    <a:pt x="0" y="343"/>
                  </a:moveTo>
                  <a:lnTo>
                    <a:pt x="0" y="343"/>
                  </a:lnTo>
                  <a:lnTo>
                    <a:pt x="138" y="511"/>
                  </a:lnTo>
                  <a:cubicBezTo>
                    <a:pt x="139" y="513"/>
                    <a:pt x="140" y="514"/>
                    <a:pt x="141" y="516"/>
                  </a:cubicBezTo>
                  <a:lnTo>
                    <a:pt x="231" y="664"/>
                  </a:lnTo>
                  <a:cubicBezTo>
                    <a:pt x="246" y="689"/>
                    <a:pt x="282" y="688"/>
                    <a:pt x="295" y="662"/>
                  </a:cubicBezTo>
                  <a:lnTo>
                    <a:pt x="452" y="368"/>
                  </a:lnTo>
                  <a:cubicBezTo>
                    <a:pt x="452" y="367"/>
                    <a:pt x="453" y="366"/>
                    <a:pt x="453" y="366"/>
                  </a:cubicBezTo>
                  <a:lnTo>
                    <a:pt x="589" y="145"/>
                  </a:lnTo>
                  <a:cubicBezTo>
                    <a:pt x="590" y="143"/>
                    <a:pt x="591" y="142"/>
                    <a:pt x="591" y="141"/>
                  </a:cubicBezTo>
                  <a:lnTo>
                    <a:pt x="655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75">
              <a:extLst>
                <a:ext uri="{FF2B5EF4-FFF2-40B4-BE49-F238E27FC236}">
                  <a16:creationId xmlns="" xmlns:a16="http://schemas.microsoft.com/office/drawing/2014/main" id="{10E202A0-DA82-4894-971B-60CFAA1C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938" y="4675188"/>
              <a:ext cx="123825" cy="17463"/>
            </a:xfrm>
            <a:custGeom>
              <a:avLst/>
              <a:gdLst>
                <a:gd name="T0" fmla="*/ 218 w 218"/>
                <a:gd name="T1" fmla="*/ 30 h 30"/>
                <a:gd name="T2" fmla="*/ 218 w 218"/>
                <a:gd name="T3" fmla="*/ 30 h 30"/>
                <a:gd name="T4" fmla="*/ 0 w 218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30">
                  <a:moveTo>
                    <a:pt x="218" y="30"/>
                  </a:moveTo>
                  <a:lnTo>
                    <a:pt x="218" y="30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76">
              <a:extLst>
                <a:ext uri="{FF2B5EF4-FFF2-40B4-BE49-F238E27FC236}">
                  <a16:creationId xmlns="" xmlns:a16="http://schemas.microsoft.com/office/drawing/2014/main" id="{8907243B-8CC2-43C7-AE8B-6B83A0DEC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813" y="4516438"/>
              <a:ext cx="160338" cy="363538"/>
            </a:xfrm>
            <a:custGeom>
              <a:avLst/>
              <a:gdLst>
                <a:gd name="T0" fmla="*/ 286 w 286"/>
                <a:gd name="T1" fmla="*/ 537 h 645"/>
                <a:gd name="T2" fmla="*/ 286 w 286"/>
                <a:gd name="T3" fmla="*/ 537 h 645"/>
                <a:gd name="T4" fmla="*/ 142 w 286"/>
                <a:gd name="T5" fmla="*/ 631 h 645"/>
                <a:gd name="T6" fmla="*/ 85 w 286"/>
                <a:gd name="T7" fmla="*/ 605 h 645"/>
                <a:gd name="T8" fmla="*/ 0 w 286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45">
                  <a:moveTo>
                    <a:pt x="286" y="537"/>
                  </a:moveTo>
                  <a:lnTo>
                    <a:pt x="286" y="537"/>
                  </a:lnTo>
                  <a:lnTo>
                    <a:pt x="142" y="631"/>
                  </a:lnTo>
                  <a:cubicBezTo>
                    <a:pt x="119" y="645"/>
                    <a:pt x="89" y="632"/>
                    <a:pt x="85" y="605"/>
                  </a:cubicBez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77">
              <a:extLst>
                <a:ext uri="{FF2B5EF4-FFF2-40B4-BE49-F238E27FC236}">
                  <a16:creationId xmlns="" xmlns:a16="http://schemas.microsoft.com/office/drawing/2014/main" id="{27FD10C6-B107-4381-B23B-5C499392D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6" y="4868863"/>
              <a:ext cx="519113" cy="265113"/>
            </a:xfrm>
            <a:custGeom>
              <a:avLst/>
              <a:gdLst>
                <a:gd name="T0" fmla="*/ 0 w 921"/>
                <a:gd name="T1" fmla="*/ 0 h 471"/>
                <a:gd name="T2" fmla="*/ 0 w 921"/>
                <a:gd name="T3" fmla="*/ 0 h 471"/>
                <a:gd name="T4" fmla="*/ 358 w 921"/>
                <a:gd name="T5" fmla="*/ 227 h 471"/>
                <a:gd name="T6" fmla="*/ 375 w 921"/>
                <a:gd name="T7" fmla="*/ 256 h 471"/>
                <a:gd name="T8" fmla="*/ 385 w 921"/>
                <a:gd name="T9" fmla="*/ 425 h 471"/>
                <a:gd name="T10" fmla="*/ 449 w 921"/>
                <a:gd name="T11" fmla="*/ 449 h 471"/>
                <a:gd name="T12" fmla="*/ 635 w 921"/>
                <a:gd name="T13" fmla="*/ 265 h 471"/>
                <a:gd name="T14" fmla="*/ 639 w 921"/>
                <a:gd name="T15" fmla="*/ 261 h 471"/>
                <a:gd name="T16" fmla="*/ 845 w 921"/>
                <a:gd name="T17" fmla="*/ 117 h 471"/>
                <a:gd name="T18" fmla="*/ 904 w 921"/>
                <a:gd name="T19" fmla="*/ 144 h 471"/>
                <a:gd name="T20" fmla="*/ 921 w 921"/>
                <a:gd name="T21" fmla="*/ 33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1" h="471">
                  <a:moveTo>
                    <a:pt x="0" y="0"/>
                  </a:moveTo>
                  <a:lnTo>
                    <a:pt x="0" y="0"/>
                  </a:lnTo>
                  <a:lnTo>
                    <a:pt x="358" y="227"/>
                  </a:lnTo>
                  <a:cubicBezTo>
                    <a:pt x="368" y="233"/>
                    <a:pt x="374" y="244"/>
                    <a:pt x="375" y="256"/>
                  </a:cubicBezTo>
                  <a:lnTo>
                    <a:pt x="385" y="425"/>
                  </a:lnTo>
                  <a:cubicBezTo>
                    <a:pt x="387" y="457"/>
                    <a:pt x="426" y="471"/>
                    <a:pt x="449" y="449"/>
                  </a:cubicBezTo>
                  <a:lnTo>
                    <a:pt x="635" y="265"/>
                  </a:lnTo>
                  <a:cubicBezTo>
                    <a:pt x="636" y="264"/>
                    <a:pt x="638" y="262"/>
                    <a:pt x="639" y="261"/>
                  </a:cubicBezTo>
                  <a:lnTo>
                    <a:pt x="845" y="117"/>
                  </a:lnTo>
                  <a:cubicBezTo>
                    <a:pt x="869" y="101"/>
                    <a:pt x="901" y="116"/>
                    <a:pt x="904" y="144"/>
                  </a:cubicBezTo>
                  <a:lnTo>
                    <a:pt x="921" y="33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78">
              <a:extLst>
                <a:ext uri="{FF2B5EF4-FFF2-40B4-BE49-F238E27FC236}">
                  <a16:creationId xmlns="" xmlns:a16="http://schemas.microsoft.com/office/drawing/2014/main" id="{0F50E14E-6582-435C-B681-CADF2505E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4727575"/>
              <a:ext cx="493713" cy="276225"/>
            </a:xfrm>
            <a:custGeom>
              <a:avLst/>
              <a:gdLst>
                <a:gd name="T0" fmla="*/ 0 w 874"/>
                <a:gd name="T1" fmla="*/ 0 h 489"/>
                <a:gd name="T2" fmla="*/ 0 w 874"/>
                <a:gd name="T3" fmla="*/ 0 h 489"/>
                <a:gd name="T4" fmla="*/ 337 w 874"/>
                <a:gd name="T5" fmla="*/ 178 h 489"/>
                <a:gd name="T6" fmla="*/ 344 w 874"/>
                <a:gd name="T7" fmla="*/ 183 h 489"/>
                <a:gd name="T8" fmla="*/ 580 w 874"/>
                <a:gd name="T9" fmla="*/ 381 h 489"/>
                <a:gd name="T10" fmla="*/ 592 w 874"/>
                <a:gd name="T11" fmla="*/ 388 h 489"/>
                <a:gd name="T12" fmla="*/ 874 w 874"/>
                <a:gd name="T13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4" h="489">
                  <a:moveTo>
                    <a:pt x="0" y="0"/>
                  </a:moveTo>
                  <a:lnTo>
                    <a:pt x="0" y="0"/>
                  </a:lnTo>
                  <a:lnTo>
                    <a:pt x="337" y="178"/>
                  </a:lnTo>
                  <a:cubicBezTo>
                    <a:pt x="340" y="180"/>
                    <a:pt x="342" y="181"/>
                    <a:pt x="344" y="183"/>
                  </a:cubicBezTo>
                  <a:lnTo>
                    <a:pt x="580" y="381"/>
                  </a:lnTo>
                  <a:cubicBezTo>
                    <a:pt x="584" y="384"/>
                    <a:pt x="587" y="387"/>
                    <a:pt x="592" y="388"/>
                  </a:cubicBezTo>
                  <a:lnTo>
                    <a:pt x="874" y="489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79">
              <a:extLst>
                <a:ext uri="{FF2B5EF4-FFF2-40B4-BE49-F238E27FC236}">
                  <a16:creationId xmlns="" xmlns:a16="http://schemas.microsoft.com/office/drawing/2014/main" id="{9CFFAA1E-2EEE-4EFB-815F-4602EFCF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8" y="4314825"/>
              <a:ext cx="304800" cy="1495425"/>
            </a:xfrm>
            <a:custGeom>
              <a:avLst/>
              <a:gdLst>
                <a:gd name="T0" fmla="*/ 314 w 539"/>
                <a:gd name="T1" fmla="*/ 2649 h 2649"/>
                <a:gd name="T2" fmla="*/ 314 w 539"/>
                <a:gd name="T3" fmla="*/ 2649 h 2649"/>
                <a:gd name="T4" fmla="*/ 281 w 539"/>
                <a:gd name="T5" fmla="*/ 2325 h 2649"/>
                <a:gd name="T6" fmla="*/ 264 w 539"/>
                <a:gd name="T7" fmla="*/ 2298 h 2649"/>
                <a:gd name="T8" fmla="*/ 34 w 539"/>
                <a:gd name="T9" fmla="*/ 2150 h 2649"/>
                <a:gd name="T10" fmla="*/ 18 w 539"/>
                <a:gd name="T11" fmla="*/ 2111 h 2649"/>
                <a:gd name="T12" fmla="*/ 74 w 539"/>
                <a:gd name="T13" fmla="*/ 1841 h 2649"/>
                <a:gd name="T14" fmla="*/ 74 w 539"/>
                <a:gd name="T15" fmla="*/ 1826 h 2649"/>
                <a:gd name="T16" fmla="*/ 1 w 539"/>
                <a:gd name="T17" fmla="*/ 1483 h 2649"/>
                <a:gd name="T18" fmla="*/ 0 w 539"/>
                <a:gd name="T19" fmla="*/ 1474 h 2649"/>
                <a:gd name="T20" fmla="*/ 10 w 539"/>
                <a:gd name="T21" fmla="*/ 1229 h 2649"/>
                <a:gd name="T22" fmla="*/ 23 w 539"/>
                <a:gd name="T23" fmla="*/ 1202 h 2649"/>
                <a:gd name="T24" fmla="*/ 93 w 539"/>
                <a:gd name="T25" fmla="*/ 1143 h 2649"/>
                <a:gd name="T26" fmla="*/ 108 w 539"/>
                <a:gd name="T27" fmla="*/ 1135 h 2649"/>
                <a:gd name="T28" fmla="*/ 236 w 539"/>
                <a:gd name="T29" fmla="*/ 1105 h 2649"/>
                <a:gd name="T30" fmla="*/ 257 w 539"/>
                <a:gd name="T31" fmla="*/ 1091 h 2649"/>
                <a:gd name="T32" fmla="*/ 464 w 539"/>
                <a:gd name="T33" fmla="*/ 817 h 2649"/>
                <a:gd name="T34" fmla="*/ 471 w 539"/>
                <a:gd name="T35" fmla="*/ 801 h 2649"/>
                <a:gd name="T36" fmla="*/ 538 w 539"/>
                <a:gd name="T37" fmla="*/ 376 h 2649"/>
                <a:gd name="T38" fmla="*/ 533 w 539"/>
                <a:gd name="T39" fmla="*/ 351 h 2649"/>
                <a:gd name="T40" fmla="*/ 386 w 539"/>
                <a:gd name="T41" fmla="*/ 109 h 2649"/>
                <a:gd name="T42" fmla="*/ 365 w 539"/>
                <a:gd name="T43" fmla="*/ 93 h 2649"/>
                <a:gd name="T44" fmla="*/ 65 w 539"/>
                <a:gd name="T45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9" h="2649">
                  <a:moveTo>
                    <a:pt x="314" y="2649"/>
                  </a:moveTo>
                  <a:lnTo>
                    <a:pt x="314" y="2649"/>
                  </a:lnTo>
                  <a:lnTo>
                    <a:pt x="281" y="2325"/>
                  </a:lnTo>
                  <a:cubicBezTo>
                    <a:pt x="280" y="2314"/>
                    <a:pt x="274" y="2304"/>
                    <a:pt x="264" y="2298"/>
                  </a:cubicBezTo>
                  <a:lnTo>
                    <a:pt x="34" y="2150"/>
                  </a:lnTo>
                  <a:cubicBezTo>
                    <a:pt x="21" y="2141"/>
                    <a:pt x="15" y="2126"/>
                    <a:pt x="18" y="2111"/>
                  </a:cubicBezTo>
                  <a:lnTo>
                    <a:pt x="74" y="1841"/>
                  </a:lnTo>
                  <a:cubicBezTo>
                    <a:pt x="75" y="1836"/>
                    <a:pt x="75" y="1831"/>
                    <a:pt x="74" y="1826"/>
                  </a:cubicBezTo>
                  <a:lnTo>
                    <a:pt x="1" y="1483"/>
                  </a:lnTo>
                  <a:cubicBezTo>
                    <a:pt x="0" y="1480"/>
                    <a:pt x="0" y="1477"/>
                    <a:pt x="0" y="1474"/>
                  </a:cubicBezTo>
                  <a:lnTo>
                    <a:pt x="10" y="1229"/>
                  </a:lnTo>
                  <a:cubicBezTo>
                    <a:pt x="10" y="1219"/>
                    <a:pt x="15" y="1209"/>
                    <a:pt x="23" y="1202"/>
                  </a:cubicBezTo>
                  <a:lnTo>
                    <a:pt x="93" y="1143"/>
                  </a:lnTo>
                  <a:cubicBezTo>
                    <a:pt x="97" y="1139"/>
                    <a:pt x="103" y="1136"/>
                    <a:pt x="108" y="1135"/>
                  </a:cubicBezTo>
                  <a:lnTo>
                    <a:pt x="236" y="1105"/>
                  </a:lnTo>
                  <a:cubicBezTo>
                    <a:pt x="244" y="1103"/>
                    <a:pt x="252" y="1098"/>
                    <a:pt x="257" y="1091"/>
                  </a:cubicBezTo>
                  <a:lnTo>
                    <a:pt x="464" y="817"/>
                  </a:lnTo>
                  <a:cubicBezTo>
                    <a:pt x="467" y="813"/>
                    <a:pt x="470" y="807"/>
                    <a:pt x="471" y="801"/>
                  </a:cubicBezTo>
                  <a:lnTo>
                    <a:pt x="538" y="376"/>
                  </a:lnTo>
                  <a:cubicBezTo>
                    <a:pt x="539" y="367"/>
                    <a:pt x="537" y="358"/>
                    <a:pt x="533" y="351"/>
                  </a:cubicBezTo>
                  <a:lnTo>
                    <a:pt x="386" y="109"/>
                  </a:lnTo>
                  <a:cubicBezTo>
                    <a:pt x="381" y="101"/>
                    <a:pt x="373" y="95"/>
                    <a:pt x="365" y="93"/>
                  </a:cubicBezTo>
                  <a:lnTo>
                    <a:pt x="65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0">
              <a:extLst>
                <a:ext uri="{FF2B5EF4-FFF2-40B4-BE49-F238E27FC236}">
                  <a16:creationId xmlns="" xmlns:a16="http://schemas.microsoft.com/office/drawing/2014/main" id="{05AC736A-4298-4A93-B315-A0F4ED402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438" y="5383213"/>
              <a:ext cx="185738" cy="233363"/>
            </a:xfrm>
            <a:custGeom>
              <a:avLst/>
              <a:gdLst>
                <a:gd name="T0" fmla="*/ 331 w 331"/>
                <a:gd name="T1" fmla="*/ 0 h 414"/>
                <a:gd name="T2" fmla="*/ 331 w 331"/>
                <a:gd name="T3" fmla="*/ 0 h 414"/>
                <a:gd name="T4" fmla="*/ 0 w 331"/>
                <a:gd name="T5" fmla="*/ 414 h 414"/>
                <a:gd name="T6" fmla="*/ 331 w 331"/>
                <a:gd name="T7" fmla="*/ 0 h 414"/>
                <a:gd name="T8" fmla="*/ 331 w 331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14">
                  <a:moveTo>
                    <a:pt x="331" y="0"/>
                  </a:moveTo>
                  <a:lnTo>
                    <a:pt x="331" y="0"/>
                  </a:lnTo>
                  <a:lnTo>
                    <a:pt x="0" y="41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81">
              <a:extLst>
                <a:ext uri="{FF2B5EF4-FFF2-40B4-BE49-F238E27FC236}">
                  <a16:creationId xmlns="" xmlns:a16="http://schemas.microsoft.com/office/drawing/2014/main" id="{07C1A8B5-A560-4AE7-9EC2-B761BB2E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651" y="5127625"/>
              <a:ext cx="85725" cy="257175"/>
            </a:xfrm>
            <a:custGeom>
              <a:avLst/>
              <a:gdLst>
                <a:gd name="T0" fmla="*/ 0 w 151"/>
                <a:gd name="T1" fmla="*/ 456 h 456"/>
                <a:gd name="T2" fmla="*/ 0 w 151"/>
                <a:gd name="T3" fmla="*/ 456 h 456"/>
                <a:gd name="T4" fmla="*/ 114 w 151"/>
                <a:gd name="T5" fmla="*/ 456 h 456"/>
                <a:gd name="T6" fmla="*/ 151 w 151"/>
                <a:gd name="T7" fmla="*/ 418 h 456"/>
                <a:gd name="T8" fmla="*/ 151 w 15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56">
                  <a:moveTo>
                    <a:pt x="0" y="456"/>
                  </a:moveTo>
                  <a:lnTo>
                    <a:pt x="0" y="456"/>
                  </a:lnTo>
                  <a:lnTo>
                    <a:pt x="114" y="456"/>
                  </a:lnTo>
                  <a:cubicBezTo>
                    <a:pt x="135" y="456"/>
                    <a:pt x="151" y="439"/>
                    <a:pt x="151" y="418"/>
                  </a:cubicBezTo>
                  <a:lnTo>
                    <a:pt x="151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82">
              <a:extLst>
                <a:ext uri="{FF2B5EF4-FFF2-40B4-BE49-F238E27FC236}">
                  <a16:creationId xmlns="" xmlns:a16="http://schemas.microsoft.com/office/drawing/2014/main" id="{D459FBBF-3E9E-4CAB-89A4-EDC6A617C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38" y="5083175"/>
              <a:ext cx="298450" cy="295275"/>
            </a:xfrm>
            <a:custGeom>
              <a:avLst/>
              <a:gdLst>
                <a:gd name="T0" fmla="*/ 0 w 531"/>
                <a:gd name="T1" fmla="*/ 0 h 525"/>
                <a:gd name="T2" fmla="*/ 0 w 531"/>
                <a:gd name="T3" fmla="*/ 0 h 525"/>
                <a:gd name="T4" fmla="*/ 6 w 531"/>
                <a:gd name="T5" fmla="*/ 3 h 525"/>
                <a:gd name="T6" fmla="*/ 292 w 531"/>
                <a:gd name="T7" fmla="*/ 124 h 525"/>
                <a:gd name="T8" fmla="*/ 309 w 531"/>
                <a:gd name="T9" fmla="*/ 138 h 525"/>
                <a:gd name="T10" fmla="*/ 516 w 531"/>
                <a:gd name="T11" fmla="*/ 468 h 525"/>
                <a:gd name="T12" fmla="*/ 484 w 531"/>
                <a:gd name="T13" fmla="*/ 525 h 525"/>
                <a:gd name="T14" fmla="*/ 217 w 531"/>
                <a:gd name="T15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1" h="525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4" y="2"/>
                    <a:pt x="6" y="3"/>
                  </a:cubicBezTo>
                  <a:lnTo>
                    <a:pt x="292" y="124"/>
                  </a:lnTo>
                  <a:cubicBezTo>
                    <a:pt x="299" y="127"/>
                    <a:pt x="305" y="132"/>
                    <a:pt x="309" y="138"/>
                  </a:cubicBezTo>
                  <a:lnTo>
                    <a:pt x="516" y="468"/>
                  </a:lnTo>
                  <a:cubicBezTo>
                    <a:pt x="531" y="493"/>
                    <a:pt x="513" y="525"/>
                    <a:pt x="484" y="525"/>
                  </a:cubicBezTo>
                  <a:lnTo>
                    <a:pt x="217" y="525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83">
              <a:extLst>
                <a:ext uri="{FF2B5EF4-FFF2-40B4-BE49-F238E27FC236}">
                  <a16:creationId xmlns="" xmlns:a16="http://schemas.microsoft.com/office/drawing/2014/main" id="{0C55C072-E61C-4F54-A7B7-46DB3BE0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26" y="4881563"/>
              <a:ext cx="12700" cy="176213"/>
            </a:xfrm>
            <a:custGeom>
              <a:avLst/>
              <a:gdLst>
                <a:gd name="T0" fmla="*/ 22 w 22"/>
                <a:gd name="T1" fmla="*/ 0 h 312"/>
                <a:gd name="T2" fmla="*/ 22 w 22"/>
                <a:gd name="T3" fmla="*/ 0 h 312"/>
                <a:gd name="T4" fmla="*/ 0 w 22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12">
                  <a:moveTo>
                    <a:pt x="22" y="0"/>
                  </a:moveTo>
                  <a:lnTo>
                    <a:pt x="22" y="0"/>
                  </a:lnTo>
                  <a:lnTo>
                    <a:pt x="0" y="312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84">
              <a:extLst>
                <a:ext uri="{FF2B5EF4-FFF2-40B4-BE49-F238E27FC236}">
                  <a16:creationId xmlns="" xmlns:a16="http://schemas.microsoft.com/office/drawing/2014/main" id="{05AE6996-7748-4DB4-BE78-8D0A08A7B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1" y="5203825"/>
              <a:ext cx="84138" cy="73025"/>
            </a:xfrm>
            <a:custGeom>
              <a:avLst/>
              <a:gdLst>
                <a:gd name="T0" fmla="*/ 0 w 148"/>
                <a:gd name="T1" fmla="*/ 130 h 130"/>
                <a:gd name="T2" fmla="*/ 0 w 148"/>
                <a:gd name="T3" fmla="*/ 130 h 130"/>
                <a:gd name="T4" fmla="*/ 43 w 148"/>
                <a:gd name="T5" fmla="*/ 50 h 130"/>
                <a:gd name="T6" fmla="*/ 63 w 148"/>
                <a:gd name="T7" fmla="*/ 32 h 130"/>
                <a:gd name="T8" fmla="*/ 148 w 14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30">
                  <a:moveTo>
                    <a:pt x="0" y="130"/>
                  </a:moveTo>
                  <a:lnTo>
                    <a:pt x="0" y="130"/>
                  </a:lnTo>
                  <a:lnTo>
                    <a:pt x="43" y="50"/>
                  </a:lnTo>
                  <a:cubicBezTo>
                    <a:pt x="48" y="42"/>
                    <a:pt x="55" y="35"/>
                    <a:pt x="63" y="32"/>
                  </a:cubicBezTo>
                  <a:lnTo>
                    <a:pt x="148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85">
              <a:extLst>
                <a:ext uri="{FF2B5EF4-FFF2-40B4-BE49-F238E27FC236}">
                  <a16:creationId xmlns="" xmlns:a16="http://schemas.microsoft.com/office/drawing/2014/main" id="{8D50F7AC-DD0F-47A6-AABD-59CDC379D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5437188"/>
              <a:ext cx="247650" cy="120650"/>
            </a:xfrm>
            <a:custGeom>
              <a:avLst/>
              <a:gdLst>
                <a:gd name="T0" fmla="*/ 0 w 439"/>
                <a:gd name="T1" fmla="*/ 0 h 213"/>
                <a:gd name="T2" fmla="*/ 0 w 439"/>
                <a:gd name="T3" fmla="*/ 0 h 213"/>
                <a:gd name="T4" fmla="*/ 273 w 439"/>
                <a:gd name="T5" fmla="*/ 64 h 213"/>
                <a:gd name="T6" fmla="*/ 298 w 439"/>
                <a:gd name="T7" fmla="*/ 117 h 213"/>
                <a:gd name="T8" fmla="*/ 280 w 439"/>
                <a:gd name="T9" fmla="*/ 155 h 213"/>
                <a:gd name="T10" fmla="*/ 319 w 439"/>
                <a:gd name="T11" fmla="*/ 208 h 213"/>
                <a:gd name="T12" fmla="*/ 439 w 439"/>
                <a:gd name="T13" fmla="*/ 1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213">
                  <a:moveTo>
                    <a:pt x="0" y="0"/>
                  </a:moveTo>
                  <a:lnTo>
                    <a:pt x="0" y="0"/>
                  </a:lnTo>
                  <a:lnTo>
                    <a:pt x="273" y="64"/>
                  </a:lnTo>
                  <a:cubicBezTo>
                    <a:pt x="297" y="70"/>
                    <a:pt x="309" y="95"/>
                    <a:pt x="298" y="117"/>
                  </a:cubicBezTo>
                  <a:lnTo>
                    <a:pt x="280" y="155"/>
                  </a:lnTo>
                  <a:cubicBezTo>
                    <a:pt x="266" y="182"/>
                    <a:pt x="289" y="213"/>
                    <a:pt x="319" y="208"/>
                  </a:cubicBezTo>
                  <a:lnTo>
                    <a:pt x="439" y="188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="" xmlns:a16="http://schemas.microsoft.com/office/drawing/2014/main" id="{9EB8844A-7AB6-4906-8F3F-9FAA0A7E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1" y="4957763"/>
              <a:ext cx="558800" cy="352425"/>
            </a:xfrm>
            <a:custGeom>
              <a:avLst/>
              <a:gdLst>
                <a:gd name="T0" fmla="*/ 254 w 991"/>
                <a:gd name="T1" fmla="*/ 627 h 627"/>
                <a:gd name="T2" fmla="*/ 254 w 991"/>
                <a:gd name="T3" fmla="*/ 627 h 627"/>
                <a:gd name="T4" fmla="*/ 298 w 991"/>
                <a:gd name="T5" fmla="*/ 528 h 627"/>
                <a:gd name="T6" fmla="*/ 293 w 991"/>
                <a:gd name="T7" fmla="*/ 489 h 627"/>
                <a:gd name="T8" fmla="*/ 212 w 991"/>
                <a:gd name="T9" fmla="*/ 391 h 627"/>
                <a:gd name="T10" fmla="*/ 188 w 991"/>
                <a:gd name="T11" fmla="*/ 378 h 627"/>
                <a:gd name="T12" fmla="*/ 42 w 991"/>
                <a:gd name="T13" fmla="*/ 358 h 627"/>
                <a:gd name="T14" fmla="*/ 19 w 991"/>
                <a:gd name="T15" fmla="*/ 297 h 627"/>
                <a:gd name="T16" fmla="*/ 108 w 991"/>
                <a:gd name="T17" fmla="*/ 194 h 627"/>
                <a:gd name="T18" fmla="*/ 254 w 991"/>
                <a:gd name="T19" fmla="*/ 25 h 627"/>
                <a:gd name="T20" fmla="*/ 277 w 991"/>
                <a:gd name="T21" fmla="*/ 12 h 627"/>
                <a:gd name="T22" fmla="*/ 350 w 991"/>
                <a:gd name="T23" fmla="*/ 2 h 627"/>
                <a:gd name="T24" fmla="*/ 387 w 991"/>
                <a:gd name="T25" fmla="*/ 20 h 627"/>
                <a:gd name="T26" fmla="*/ 479 w 991"/>
                <a:gd name="T27" fmla="*/ 180 h 627"/>
                <a:gd name="T28" fmla="*/ 517 w 991"/>
                <a:gd name="T29" fmla="*/ 198 h 627"/>
                <a:gd name="T30" fmla="*/ 991 w 991"/>
                <a:gd name="T31" fmla="*/ 12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1" h="627">
                  <a:moveTo>
                    <a:pt x="254" y="627"/>
                  </a:moveTo>
                  <a:lnTo>
                    <a:pt x="254" y="627"/>
                  </a:lnTo>
                  <a:lnTo>
                    <a:pt x="298" y="528"/>
                  </a:lnTo>
                  <a:cubicBezTo>
                    <a:pt x="304" y="515"/>
                    <a:pt x="302" y="500"/>
                    <a:pt x="293" y="489"/>
                  </a:cubicBezTo>
                  <a:lnTo>
                    <a:pt x="212" y="391"/>
                  </a:lnTo>
                  <a:cubicBezTo>
                    <a:pt x="206" y="384"/>
                    <a:pt x="198" y="380"/>
                    <a:pt x="188" y="378"/>
                  </a:cubicBezTo>
                  <a:lnTo>
                    <a:pt x="42" y="358"/>
                  </a:lnTo>
                  <a:cubicBezTo>
                    <a:pt x="13" y="354"/>
                    <a:pt x="0" y="319"/>
                    <a:pt x="19" y="297"/>
                  </a:cubicBezTo>
                  <a:lnTo>
                    <a:pt x="108" y="194"/>
                  </a:lnTo>
                  <a:lnTo>
                    <a:pt x="254" y="25"/>
                  </a:lnTo>
                  <a:cubicBezTo>
                    <a:pt x="259" y="18"/>
                    <a:pt x="268" y="14"/>
                    <a:pt x="277" y="12"/>
                  </a:cubicBezTo>
                  <a:lnTo>
                    <a:pt x="350" y="2"/>
                  </a:lnTo>
                  <a:cubicBezTo>
                    <a:pt x="365" y="0"/>
                    <a:pt x="379" y="7"/>
                    <a:pt x="387" y="20"/>
                  </a:cubicBezTo>
                  <a:lnTo>
                    <a:pt x="479" y="180"/>
                  </a:lnTo>
                  <a:cubicBezTo>
                    <a:pt x="486" y="193"/>
                    <a:pt x="502" y="200"/>
                    <a:pt x="517" y="198"/>
                  </a:cubicBezTo>
                  <a:lnTo>
                    <a:pt x="991" y="122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="" xmlns:a16="http://schemas.microsoft.com/office/drawing/2014/main" id="{7BC68CDF-1E8E-4B32-9D48-E53EDA934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6" y="5057775"/>
              <a:ext cx="103188" cy="9525"/>
            </a:xfrm>
            <a:custGeom>
              <a:avLst/>
              <a:gdLst>
                <a:gd name="T0" fmla="*/ 183 w 183"/>
                <a:gd name="T1" fmla="*/ 0 h 15"/>
                <a:gd name="T2" fmla="*/ 183 w 183"/>
                <a:gd name="T3" fmla="*/ 0 h 15"/>
                <a:gd name="T4" fmla="*/ 0 w 183"/>
                <a:gd name="T5" fmla="*/ 15 h 15"/>
                <a:gd name="T6" fmla="*/ 183 w 183"/>
                <a:gd name="T7" fmla="*/ 0 h 15"/>
                <a:gd name="T8" fmla="*/ 183 w 18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5">
                  <a:moveTo>
                    <a:pt x="183" y="0"/>
                  </a:moveTo>
                  <a:lnTo>
                    <a:pt x="183" y="0"/>
                  </a:lnTo>
                  <a:lnTo>
                    <a:pt x="0" y="15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="" xmlns:a16="http://schemas.microsoft.com/office/drawing/2014/main" id="{491CD3C1-4A4C-4D4B-BFA0-FBAD383B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5057775"/>
              <a:ext cx="127000" cy="11113"/>
            </a:xfrm>
            <a:custGeom>
              <a:avLst/>
              <a:gdLst>
                <a:gd name="T0" fmla="*/ 226 w 226"/>
                <a:gd name="T1" fmla="*/ 19 h 19"/>
                <a:gd name="T2" fmla="*/ 226 w 226"/>
                <a:gd name="T3" fmla="*/ 19 h 19"/>
                <a:gd name="T4" fmla="*/ 0 w 22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19">
                  <a:moveTo>
                    <a:pt x="226" y="19"/>
                  </a:moveTo>
                  <a:lnTo>
                    <a:pt x="226" y="19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89">
              <a:extLst>
                <a:ext uri="{FF2B5EF4-FFF2-40B4-BE49-F238E27FC236}">
                  <a16:creationId xmlns="" xmlns:a16="http://schemas.microsoft.com/office/drawing/2014/main" id="{02E617EB-4013-4309-8C16-18EF85797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01" y="5067300"/>
              <a:ext cx="44450" cy="87313"/>
            </a:xfrm>
            <a:custGeom>
              <a:avLst/>
              <a:gdLst>
                <a:gd name="T0" fmla="*/ 0 w 77"/>
                <a:gd name="T1" fmla="*/ 157 h 157"/>
                <a:gd name="T2" fmla="*/ 0 w 77"/>
                <a:gd name="T3" fmla="*/ 157 h 157"/>
                <a:gd name="T4" fmla="*/ 77 w 77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7">
                  <a:moveTo>
                    <a:pt x="0" y="157"/>
                  </a:moveTo>
                  <a:lnTo>
                    <a:pt x="0" y="157"/>
                  </a:lnTo>
                  <a:lnTo>
                    <a:pt x="77" y="0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90">
              <a:extLst>
                <a:ext uri="{FF2B5EF4-FFF2-40B4-BE49-F238E27FC236}">
                  <a16:creationId xmlns="" xmlns:a16="http://schemas.microsoft.com/office/drawing/2014/main" id="{F94426B9-A673-4744-B076-3F67BE6B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1" y="4827588"/>
              <a:ext cx="225425" cy="266700"/>
            </a:xfrm>
            <a:custGeom>
              <a:avLst/>
              <a:gdLst>
                <a:gd name="T0" fmla="*/ 0 w 401"/>
                <a:gd name="T1" fmla="*/ 472 h 472"/>
                <a:gd name="T2" fmla="*/ 0 w 401"/>
                <a:gd name="T3" fmla="*/ 472 h 472"/>
                <a:gd name="T4" fmla="*/ 189 w 401"/>
                <a:gd name="T5" fmla="*/ 341 h 472"/>
                <a:gd name="T6" fmla="*/ 214 w 401"/>
                <a:gd name="T7" fmla="*/ 335 h 472"/>
                <a:gd name="T8" fmla="*/ 309 w 401"/>
                <a:gd name="T9" fmla="*/ 325 h 472"/>
                <a:gd name="T10" fmla="*/ 401 w 401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72">
                  <a:moveTo>
                    <a:pt x="0" y="472"/>
                  </a:moveTo>
                  <a:lnTo>
                    <a:pt x="0" y="472"/>
                  </a:lnTo>
                  <a:lnTo>
                    <a:pt x="189" y="341"/>
                  </a:lnTo>
                  <a:cubicBezTo>
                    <a:pt x="197" y="336"/>
                    <a:pt x="205" y="334"/>
                    <a:pt x="214" y="335"/>
                  </a:cubicBezTo>
                  <a:cubicBezTo>
                    <a:pt x="240" y="338"/>
                    <a:pt x="296" y="341"/>
                    <a:pt x="309" y="325"/>
                  </a:cubicBezTo>
                  <a:cubicBezTo>
                    <a:pt x="325" y="305"/>
                    <a:pt x="401" y="0"/>
                    <a:pt x="401" y="0"/>
                  </a:cubicBez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91">
              <a:extLst>
                <a:ext uri="{FF2B5EF4-FFF2-40B4-BE49-F238E27FC236}">
                  <a16:creationId xmlns="" xmlns:a16="http://schemas.microsoft.com/office/drawing/2014/main" id="{4C1C10A0-B0E5-4566-9EC5-21D11EE55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838" y="4795838"/>
              <a:ext cx="9525" cy="160338"/>
            </a:xfrm>
            <a:custGeom>
              <a:avLst/>
              <a:gdLst>
                <a:gd name="T0" fmla="*/ 16 w 16"/>
                <a:gd name="T1" fmla="*/ 0 h 286"/>
                <a:gd name="T2" fmla="*/ 16 w 16"/>
                <a:gd name="T3" fmla="*/ 0 h 286"/>
                <a:gd name="T4" fmla="*/ 0 w 16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86">
                  <a:moveTo>
                    <a:pt x="16" y="0"/>
                  </a:moveTo>
                  <a:lnTo>
                    <a:pt x="16" y="0"/>
                  </a:lnTo>
                  <a:lnTo>
                    <a:pt x="0" y="286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="" xmlns:a16="http://schemas.microsoft.com/office/drawing/2014/main" id="{9D65F53F-B322-4467-A705-29E68E5D9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6" y="3217863"/>
              <a:ext cx="290513" cy="95250"/>
            </a:xfrm>
            <a:custGeom>
              <a:avLst/>
              <a:gdLst>
                <a:gd name="T0" fmla="*/ 0 w 516"/>
                <a:gd name="T1" fmla="*/ 0 h 171"/>
                <a:gd name="T2" fmla="*/ 0 w 516"/>
                <a:gd name="T3" fmla="*/ 0 h 171"/>
                <a:gd name="T4" fmla="*/ 516 w 516"/>
                <a:gd name="T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6" h="171">
                  <a:moveTo>
                    <a:pt x="0" y="0"/>
                  </a:moveTo>
                  <a:lnTo>
                    <a:pt x="0" y="0"/>
                  </a:lnTo>
                  <a:lnTo>
                    <a:pt x="516" y="171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93">
              <a:extLst>
                <a:ext uri="{FF2B5EF4-FFF2-40B4-BE49-F238E27FC236}">
                  <a16:creationId xmlns="" xmlns:a16="http://schemas.microsoft.com/office/drawing/2014/main" id="{AD6C2DAC-DAE3-4E19-8CED-C48002F5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1" y="3206750"/>
              <a:ext cx="47625" cy="193675"/>
            </a:xfrm>
            <a:custGeom>
              <a:avLst/>
              <a:gdLst>
                <a:gd name="T0" fmla="*/ 0 w 85"/>
                <a:gd name="T1" fmla="*/ 0 h 345"/>
                <a:gd name="T2" fmla="*/ 0 w 85"/>
                <a:gd name="T3" fmla="*/ 0 h 345"/>
                <a:gd name="T4" fmla="*/ 78 w 85"/>
                <a:gd name="T5" fmla="*/ 111 h 345"/>
                <a:gd name="T6" fmla="*/ 85 w 85"/>
                <a:gd name="T7" fmla="*/ 133 h 345"/>
                <a:gd name="T8" fmla="*/ 85 w 85"/>
                <a:gd name="T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45">
                  <a:moveTo>
                    <a:pt x="0" y="0"/>
                  </a:moveTo>
                  <a:lnTo>
                    <a:pt x="0" y="0"/>
                  </a:lnTo>
                  <a:lnTo>
                    <a:pt x="78" y="111"/>
                  </a:lnTo>
                  <a:cubicBezTo>
                    <a:pt x="83" y="117"/>
                    <a:pt x="85" y="125"/>
                    <a:pt x="85" y="133"/>
                  </a:cubicBezTo>
                  <a:lnTo>
                    <a:pt x="85" y="345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94">
              <a:extLst>
                <a:ext uri="{FF2B5EF4-FFF2-40B4-BE49-F238E27FC236}">
                  <a16:creationId xmlns="" xmlns:a16="http://schemas.microsoft.com/office/drawing/2014/main" id="{5B998EFB-C3AA-442E-A7EF-FA3B6CA6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3222625"/>
              <a:ext cx="22225" cy="63500"/>
            </a:xfrm>
            <a:custGeom>
              <a:avLst/>
              <a:gdLst>
                <a:gd name="T0" fmla="*/ 41 w 41"/>
                <a:gd name="T1" fmla="*/ 0 h 114"/>
                <a:gd name="T2" fmla="*/ 41 w 41"/>
                <a:gd name="T3" fmla="*/ 0 h 114"/>
                <a:gd name="T4" fmla="*/ 0 w 41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14">
                  <a:moveTo>
                    <a:pt x="41" y="0"/>
                  </a:moveTo>
                  <a:lnTo>
                    <a:pt x="41" y="0"/>
                  </a:lnTo>
                  <a:lnTo>
                    <a:pt x="0" y="114"/>
                  </a:lnTo>
                </a:path>
              </a:pathLst>
            </a:custGeom>
            <a:noFill/>
            <a:ln w="22225" cap="flat">
              <a:solidFill>
                <a:srgbClr val="5165C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491CCFBE-E7B5-4C2E-BAFC-88705B8A88CE}"/>
              </a:ext>
            </a:extLst>
          </p:cNvPr>
          <p:cNvSpPr txBox="1"/>
          <p:nvPr/>
        </p:nvSpPr>
        <p:spPr>
          <a:xfrm>
            <a:off x="9092724" y="1562250"/>
            <a:ext cx="2627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4B66CA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85 600 </a:t>
            </a:r>
            <a:r>
              <a:rPr lang="ru-RU" sz="2000" b="1" spc="200" dirty="0" smtClean="0">
                <a:ln cap="sq">
                  <a:noFill/>
                  <a:miter lim="800000"/>
                </a:ln>
                <a:solidFill>
                  <a:srgbClr val="4B66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</a:t>
            </a:r>
            <a:endParaRPr lang="ru-RU" sz="2000" b="1" spc="200" dirty="0">
              <a:ln cap="sq">
                <a:noFill/>
                <a:miter lim="800000"/>
              </a:ln>
              <a:solidFill>
                <a:srgbClr val="4B66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622" y="1335180"/>
            <a:ext cx="796507" cy="324679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1742689" y="1162225"/>
            <a:ext cx="3312760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1</a:t>
            </a:r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,3</a:t>
            </a:r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 </a:t>
            </a: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млрд. тонн грузов</a:t>
            </a:r>
            <a:endParaRPr lang="ru-RU" sz="1600" spc="150" dirty="0">
              <a:ln w="15875" cap="sq">
                <a:noFill/>
                <a:miter lim="800000"/>
              </a:ln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700" y="1937447"/>
            <a:ext cx="703644" cy="577253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1688812" y="1970267"/>
            <a:ext cx="3488462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dirty="0" smtClean="0"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&gt;</a:t>
            </a:r>
            <a:r>
              <a:rPr lang="ru-RU" sz="1600" dirty="0" smtClean="0"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1 </a:t>
            </a: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млрд. пассажиров</a:t>
            </a:r>
            <a:endParaRPr lang="ru-RU" sz="1600" spc="150" dirty="0">
              <a:ln w="15875" cap="sq">
                <a:noFill/>
                <a:miter lim="800000"/>
              </a:ln>
              <a:solidFill>
                <a:srgbClr val="3C3C3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491CCFBE-E7B5-4C2E-BAFC-88705B8A88CE}"/>
              </a:ext>
            </a:extLst>
          </p:cNvPr>
          <p:cNvSpPr txBox="1"/>
          <p:nvPr/>
        </p:nvSpPr>
        <p:spPr>
          <a:xfrm>
            <a:off x="9407501" y="2825603"/>
            <a:ext cx="753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4B66CA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16          </a:t>
            </a:r>
            <a:endParaRPr lang="ru-RU" sz="2000" b="1" spc="200" dirty="0">
              <a:ln cap="sq">
                <a:noFill/>
                <a:miter lim="800000"/>
              </a:ln>
              <a:solidFill>
                <a:srgbClr val="4B66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491CCFBE-E7B5-4C2E-BAFC-88705B8A88CE}"/>
              </a:ext>
            </a:extLst>
          </p:cNvPr>
          <p:cNvSpPr txBox="1"/>
          <p:nvPr/>
        </p:nvSpPr>
        <p:spPr>
          <a:xfrm>
            <a:off x="10934296" y="2799033"/>
            <a:ext cx="7534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4B66CA"/>
                </a:solidFill>
                <a:latin typeface="RussianRail G Pro" pitchFamily="50" charset="-52"/>
                <a:ea typeface="Verdana" panose="020B0604030504040204" pitchFamily="34" charset="0"/>
                <a:cs typeface="+mj-cs"/>
              </a:rPr>
              <a:t>77          </a:t>
            </a:r>
            <a:endParaRPr lang="ru-RU" sz="2000" b="1" spc="200" dirty="0">
              <a:ln cap="sq">
                <a:noFill/>
                <a:miter lim="800000"/>
              </a:ln>
              <a:solidFill>
                <a:srgbClr val="4B66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0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58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A575C3B-E824-5B88-A18C-9C004C92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/>
              <a:t>/ </a:t>
            </a:r>
            <a:r>
              <a:rPr lang="ru-RU" sz="3700" dirty="0" smtClean="0"/>
              <a:t>ОАО «РЖД» СЕГОДНЯ</a:t>
            </a:r>
            <a:endParaRPr lang="ru-RU" sz="37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EC93D2A4-3710-5F14-A1A1-152E1577455D}"/>
              </a:ext>
            </a:extLst>
          </p:cNvPr>
          <p:cNvGrpSpPr/>
          <p:nvPr/>
        </p:nvGrpSpPr>
        <p:grpSpPr>
          <a:xfrm>
            <a:off x="9249621" y="4480109"/>
            <a:ext cx="2503213" cy="1936566"/>
            <a:chOff x="704576" y="4524928"/>
            <a:chExt cx="2503213" cy="1936566"/>
          </a:xfrm>
          <a:solidFill>
            <a:srgbClr val="4B66CA"/>
          </a:solidFill>
        </p:grpSpPr>
        <p:sp>
          <p:nvSpPr>
            <p:cNvPr id="24" name="Прямоугольник 2">
              <a:extLst>
                <a:ext uri="{FF2B5EF4-FFF2-40B4-BE49-F238E27FC236}">
                  <a16:creationId xmlns="" xmlns:a16="http://schemas.microsoft.com/office/drawing/2014/main" id="{AD4730B0-B829-9721-744D-1D62D9DAF4E3}"/>
                </a:ext>
              </a:extLst>
            </p:cNvPr>
            <p:cNvSpPr/>
            <p:nvPr/>
          </p:nvSpPr>
          <p:spPr>
            <a:xfrm>
              <a:off x="704576" y="4902384"/>
              <a:ext cx="1196363" cy="1129083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7585" h="3659521">
                  <a:moveTo>
                    <a:pt x="2728586" y="6299"/>
                  </a:moveTo>
                  <a:lnTo>
                    <a:pt x="3877585" y="0"/>
                  </a:lnTo>
                  <a:lnTo>
                    <a:pt x="1123178" y="3654851"/>
                  </a:lnTo>
                  <a:lnTo>
                    <a:pt x="0" y="3659521"/>
                  </a:lnTo>
                  <a:lnTo>
                    <a:pt x="2728586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">
              <a:extLst>
                <a:ext uri="{FF2B5EF4-FFF2-40B4-BE49-F238E27FC236}">
                  <a16:creationId xmlns="" xmlns:a16="http://schemas.microsoft.com/office/drawing/2014/main" id="{A7C77795-5060-7E3F-D611-E565D48D84C5}"/>
                </a:ext>
              </a:extLst>
            </p:cNvPr>
            <p:cNvSpPr/>
            <p:nvPr/>
          </p:nvSpPr>
          <p:spPr>
            <a:xfrm>
              <a:off x="836438" y="4524928"/>
              <a:ext cx="761193" cy="757240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8626" h="3659521">
                  <a:moveTo>
                    <a:pt x="2747535" y="6299"/>
                  </a:moveTo>
                  <a:lnTo>
                    <a:pt x="3678626" y="0"/>
                  </a:lnTo>
                  <a:lnTo>
                    <a:pt x="952642" y="3654851"/>
                  </a:lnTo>
                  <a:lnTo>
                    <a:pt x="0" y="3659521"/>
                  </a:lnTo>
                  <a:lnTo>
                    <a:pt x="2747535" y="62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">
              <a:extLst>
                <a:ext uri="{FF2B5EF4-FFF2-40B4-BE49-F238E27FC236}">
                  <a16:creationId xmlns="" xmlns:a16="http://schemas.microsoft.com/office/drawing/2014/main" id="{DBE1DD48-02F8-F1D4-7D60-D70199D4CCE8}"/>
                </a:ext>
              </a:extLst>
            </p:cNvPr>
            <p:cNvSpPr/>
            <p:nvPr/>
          </p:nvSpPr>
          <p:spPr>
            <a:xfrm>
              <a:off x="1129149" y="5900630"/>
              <a:ext cx="704655" cy="56086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747535 w 2747536"/>
                <a:gd name="connsiteY0" fmla="*/ 0 h 3653222"/>
                <a:gd name="connsiteX1" fmla="*/ 1571399 w 2747536"/>
                <a:gd name="connsiteY1" fmla="*/ 2477526 h 3653222"/>
                <a:gd name="connsiteX2" fmla="*/ 782106 w 2747536"/>
                <a:gd name="connsiteY2" fmla="*/ 3648552 h 3653222"/>
                <a:gd name="connsiteX3" fmla="*/ 0 w 2747536"/>
                <a:gd name="connsiteY3" fmla="*/ 3653222 h 3653222"/>
                <a:gd name="connsiteX4" fmla="*/ 2747535 w 2747536"/>
                <a:gd name="connsiteY4" fmla="*/ 0 h 3653222"/>
                <a:gd name="connsiteX0" fmla="*/ 1245081 w 1571399"/>
                <a:gd name="connsiteY0" fmla="*/ 0 h 1178081"/>
                <a:gd name="connsiteX1" fmla="*/ 1571399 w 1571399"/>
                <a:gd name="connsiteY1" fmla="*/ 2385 h 1178081"/>
                <a:gd name="connsiteX2" fmla="*/ 782106 w 1571399"/>
                <a:gd name="connsiteY2" fmla="*/ 1173411 h 1178081"/>
                <a:gd name="connsiteX3" fmla="*/ 0 w 1571399"/>
                <a:gd name="connsiteY3" fmla="*/ 1178081 h 1178081"/>
                <a:gd name="connsiteX4" fmla="*/ 1245081 w 1571399"/>
                <a:gd name="connsiteY4" fmla="*/ 0 h 1178081"/>
                <a:gd name="connsiteX0" fmla="*/ 1149549 w 1571399"/>
                <a:gd name="connsiteY0" fmla="*/ 0 h 1516785"/>
                <a:gd name="connsiteX1" fmla="*/ 1571399 w 1571399"/>
                <a:gd name="connsiteY1" fmla="*/ 341089 h 1516785"/>
                <a:gd name="connsiteX2" fmla="*/ 782106 w 1571399"/>
                <a:gd name="connsiteY2" fmla="*/ 1512115 h 1516785"/>
                <a:gd name="connsiteX3" fmla="*/ 0 w 1571399"/>
                <a:gd name="connsiteY3" fmla="*/ 1516785 h 1516785"/>
                <a:gd name="connsiteX4" fmla="*/ 1149549 w 1571399"/>
                <a:gd name="connsiteY4" fmla="*/ 0 h 1516785"/>
                <a:gd name="connsiteX0" fmla="*/ 1149549 w 1901418"/>
                <a:gd name="connsiteY0" fmla="*/ 6299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149549 w 1901418"/>
                <a:gd name="connsiteY4" fmla="*/ 6299 h 1523084"/>
                <a:gd name="connsiteX0" fmla="*/ 1158234 w 1901418"/>
                <a:gd name="connsiteY0" fmla="*/ 0 h 1690479"/>
                <a:gd name="connsiteX1" fmla="*/ 1901418 w 1901418"/>
                <a:gd name="connsiteY1" fmla="*/ 167395 h 1690479"/>
                <a:gd name="connsiteX2" fmla="*/ 782106 w 1901418"/>
                <a:gd name="connsiteY2" fmla="*/ 1685809 h 1690479"/>
                <a:gd name="connsiteX3" fmla="*/ 0 w 1901418"/>
                <a:gd name="connsiteY3" fmla="*/ 1690479 h 1690479"/>
                <a:gd name="connsiteX4" fmla="*/ 1158234 w 1901418"/>
                <a:gd name="connsiteY4" fmla="*/ 0 h 1690479"/>
                <a:gd name="connsiteX0" fmla="*/ 1210342 w 1901418"/>
                <a:gd name="connsiteY0" fmla="*/ 214732 h 1523084"/>
                <a:gd name="connsiteX1" fmla="*/ 1901418 w 1901418"/>
                <a:gd name="connsiteY1" fmla="*/ 0 h 1523084"/>
                <a:gd name="connsiteX2" fmla="*/ 782106 w 1901418"/>
                <a:gd name="connsiteY2" fmla="*/ 1518414 h 1523084"/>
                <a:gd name="connsiteX3" fmla="*/ 0 w 1901418"/>
                <a:gd name="connsiteY3" fmla="*/ 1523084 h 1523084"/>
                <a:gd name="connsiteX4" fmla="*/ 1210342 w 1901418"/>
                <a:gd name="connsiteY4" fmla="*/ 214732 h 1523084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01418"/>
                <a:gd name="connsiteY0" fmla="*/ 0 h 1542839"/>
                <a:gd name="connsiteX1" fmla="*/ 1901418 w 1901418"/>
                <a:gd name="connsiteY1" fmla="*/ 19755 h 1542839"/>
                <a:gd name="connsiteX2" fmla="*/ 782106 w 1901418"/>
                <a:gd name="connsiteY2" fmla="*/ 1538169 h 1542839"/>
                <a:gd name="connsiteX3" fmla="*/ 0 w 1901418"/>
                <a:gd name="connsiteY3" fmla="*/ 1542839 h 1542839"/>
                <a:gd name="connsiteX4" fmla="*/ 1149549 w 1901418"/>
                <a:gd name="connsiteY4" fmla="*/ 0 h 1542839"/>
                <a:gd name="connsiteX0" fmla="*/ 1149549 w 1910103"/>
                <a:gd name="connsiteY0" fmla="*/ 0 h 1542839"/>
                <a:gd name="connsiteX1" fmla="*/ 1910103 w 1910103"/>
                <a:gd name="connsiteY1" fmla="*/ 2385 h 1542839"/>
                <a:gd name="connsiteX2" fmla="*/ 782106 w 1910103"/>
                <a:gd name="connsiteY2" fmla="*/ 1538169 h 1542839"/>
                <a:gd name="connsiteX3" fmla="*/ 0 w 1910103"/>
                <a:gd name="connsiteY3" fmla="*/ 1542839 h 1542839"/>
                <a:gd name="connsiteX4" fmla="*/ 1149549 w 1910103"/>
                <a:gd name="connsiteY4" fmla="*/ 0 h 1542839"/>
                <a:gd name="connsiteX0" fmla="*/ 1149549 w 1927472"/>
                <a:gd name="connsiteY0" fmla="*/ 0 h 1542839"/>
                <a:gd name="connsiteX1" fmla="*/ 1927472 w 1927472"/>
                <a:gd name="connsiteY1" fmla="*/ 11070 h 1542839"/>
                <a:gd name="connsiteX2" fmla="*/ 782106 w 1927472"/>
                <a:gd name="connsiteY2" fmla="*/ 1538169 h 1542839"/>
                <a:gd name="connsiteX3" fmla="*/ 0 w 1927472"/>
                <a:gd name="connsiteY3" fmla="*/ 1542839 h 1542839"/>
                <a:gd name="connsiteX4" fmla="*/ 1149549 w 1927472"/>
                <a:gd name="connsiteY4" fmla="*/ 0 h 1542839"/>
                <a:gd name="connsiteX0" fmla="*/ 1219027 w 1927472"/>
                <a:gd name="connsiteY0" fmla="*/ 197363 h 1531769"/>
                <a:gd name="connsiteX1" fmla="*/ 1927472 w 1927472"/>
                <a:gd name="connsiteY1" fmla="*/ 0 h 1531769"/>
                <a:gd name="connsiteX2" fmla="*/ 782106 w 1927472"/>
                <a:gd name="connsiteY2" fmla="*/ 1527099 h 1531769"/>
                <a:gd name="connsiteX3" fmla="*/ 0 w 1927472"/>
                <a:gd name="connsiteY3" fmla="*/ 1531769 h 1531769"/>
                <a:gd name="connsiteX4" fmla="*/ 1219027 w 1927472"/>
                <a:gd name="connsiteY4" fmla="*/ 197363 h 1531769"/>
                <a:gd name="connsiteX0" fmla="*/ 1149549 w 1927472"/>
                <a:gd name="connsiteY0" fmla="*/ 0 h 1534154"/>
                <a:gd name="connsiteX1" fmla="*/ 1927472 w 1927472"/>
                <a:gd name="connsiteY1" fmla="*/ 2385 h 1534154"/>
                <a:gd name="connsiteX2" fmla="*/ 782106 w 1927472"/>
                <a:gd name="connsiteY2" fmla="*/ 1529484 h 1534154"/>
                <a:gd name="connsiteX3" fmla="*/ 0 w 1927472"/>
                <a:gd name="connsiteY3" fmla="*/ 1534154 h 1534154"/>
                <a:gd name="connsiteX4" fmla="*/ 1149549 w 1927472"/>
                <a:gd name="connsiteY4" fmla="*/ 0 h 1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472" h="1534154">
                  <a:moveTo>
                    <a:pt x="1149549" y="0"/>
                  </a:moveTo>
                  <a:lnTo>
                    <a:pt x="1927472" y="2385"/>
                  </a:lnTo>
                  <a:lnTo>
                    <a:pt x="782106" y="1529484"/>
                  </a:lnTo>
                  <a:lnTo>
                    <a:pt x="0" y="1534154"/>
                  </a:lnTo>
                  <a:lnTo>
                    <a:pt x="11495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">
              <a:extLst>
                <a:ext uri="{FF2B5EF4-FFF2-40B4-BE49-F238E27FC236}">
                  <a16:creationId xmlns="" xmlns:a16="http://schemas.microsoft.com/office/drawing/2014/main" id="{7794CC81-1CCB-7D49-A827-0CED2D8EEE84}"/>
                </a:ext>
              </a:extLst>
            </p:cNvPr>
            <p:cNvSpPr/>
            <p:nvPr/>
          </p:nvSpPr>
          <p:spPr>
            <a:xfrm>
              <a:off x="2589450" y="5282168"/>
              <a:ext cx="618339" cy="752474"/>
            </a:xfrm>
            <a:custGeom>
              <a:avLst/>
              <a:gdLst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10174941 w 10174941"/>
                <a:gd name="connsiteY2" fmla="*/ 3672170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485529 w 10174941"/>
                <a:gd name="connsiteY2" fmla="*/ 363631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6849035 w 10174941"/>
                <a:gd name="connsiteY2" fmla="*/ 3645276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10174941"/>
                <a:gd name="connsiteY0" fmla="*/ 0 h 3672170"/>
                <a:gd name="connsiteX1" fmla="*/ 10174941 w 10174941"/>
                <a:gd name="connsiteY1" fmla="*/ 0 h 3672170"/>
                <a:gd name="connsiteX2" fmla="*/ 7395135 w 10174941"/>
                <a:gd name="connsiteY2" fmla="*/ 3667501 h 3672170"/>
                <a:gd name="connsiteX3" fmla="*/ 0 w 10174941"/>
                <a:gd name="connsiteY3" fmla="*/ 3672170 h 3672170"/>
                <a:gd name="connsiteX4" fmla="*/ 0 w 10174941"/>
                <a:gd name="connsiteY4" fmla="*/ 0 h 3672170"/>
                <a:gd name="connsiteX0" fmla="*/ 0 w 9943166"/>
                <a:gd name="connsiteY0" fmla="*/ 0 h 3672170"/>
                <a:gd name="connsiteX1" fmla="*/ 9943166 w 9943166"/>
                <a:gd name="connsiteY1" fmla="*/ 57150 h 3672170"/>
                <a:gd name="connsiteX2" fmla="*/ 7395135 w 9943166"/>
                <a:gd name="connsiteY2" fmla="*/ 3667501 h 3672170"/>
                <a:gd name="connsiteX3" fmla="*/ 0 w 9943166"/>
                <a:gd name="connsiteY3" fmla="*/ 3672170 h 3672170"/>
                <a:gd name="connsiteX4" fmla="*/ 0 w 9943166"/>
                <a:gd name="connsiteY4" fmla="*/ 0 h 3672170"/>
                <a:gd name="connsiteX0" fmla="*/ 0 w 10149541"/>
                <a:gd name="connsiteY0" fmla="*/ 0 h 3672170"/>
                <a:gd name="connsiteX1" fmla="*/ 10149541 w 10149541"/>
                <a:gd name="connsiteY1" fmla="*/ 3175 h 3672170"/>
                <a:gd name="connsiteX2" fmla="*/ 7395135 w 10149541"/>
                <a:gd name="connsiteY2" fmla="*/ 3667501 h 3672170"/>
                <a:gd name="connsiteX3" fmla="*/ 0 w 10149541"/>
                <a:gd name="connsiteY3" fmla="*/ 3672170 h 3672170"/>
                <a:gd name="connsiteX4" fmla="*/ 0 w 10149541"/>
                <a:gd name="connsiteY4" fmla="*/ 0 h 3672170"/>
                <a:gd name="connsiteX0" fmla="*/ 9171079 w 10149541"/>
                <a:gd name="connsiteY0" fmla="*/ 15774 h 3668995"/>
                <a:gd name="connsiteX1" fmla="*/ 10149541 w 10149541"/>
                <a:gd name="connsiteY1" fmla="*/ 0 h 3668995"/>
                <a:gd name="connsiteX2" fmla="*/ 7395135 w 10149541"/>
                <a:gd name="connsiteY2" fmla="*/ 3664326 h 3668995"/>
                <a:gd name="connsiteX3" fmla="*/ 0 w 10149541"/>
                <a:gd name="connsiteY3" fmla="*/ 3668995 h 3668995"/>
                <a:gd name="connsiteX4" fmla="*/ 9171079 w 10149541"/>
                <a:gd name="connsiteY4" fmla="*/ 15774 h 3668995"/>
                <a:gd name="connsiteX0" fmla="*/ 2425410 w 3403872"/>
                <a:gd name="connsiteY0" fmla="*/ 15774 h 3664325"/>
                <a:gd name="connsiteX1" fmla="*/ 3403872 w 3403872"/>
                <a:gd name="connsiteY1" fmla="*/ 0 h 3664325"/>
                <a:gd name="connsiteX2" fmla="*/ 649466 w 3403872"/>
                <a:gd name="connsiteY2" fmla="*/ 3664326 h 3664325"/>
                <a:gd name="connsiteX3" fmla="*/ 0 w 3403872"/>
                <a:gd name="connsiteY3" fmla="*/ 3659521 h 3664325"/>
                <a:gd name="connsiteX4" fmla="*/ 2425410 w 3403872"/>
                <a:gd name="connsiteY4" fmla="*/ 15774 h 3664325"/>
                <a:gd name="connsiteX0" fmla="*/ 2927546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927546 w 3906008"/>
                <a:gd name="connsiteY4" fmla="*/ 15774 h 3678469"/>
                <a:gd name="connsiteX0" fmla="*/ 2766483 w 3906008"/>
                <a:gd name="connsiteY0" fmla="*/ 15774 h 3678469"/>
                <a:gd name="connsiteX1" fmla="*/ 3906008 w 3906008"/>
                <a:gd name="connsiteY1" fmla="*/ 0 h 3678469"/>
                <a:gd name="connsiteX2" fmla="*/ 1151602 w 3906008"/>
                <a:gd name="connsiteY2" fmla="*/ 3664326 h 3678469"/>
                <a:gd name="connsiteX3" fmla="*/ 0 w 3906008"/>
                <a:gd name="connsiteY3" fmla="*/ 3678469 h 3678469"/>
                <a:gd name="connsiteX4" fmla="*/ 2766483 w 3906008"/>
                <a:gd name="connsiteY4" fmla="*/ 15774 h 3678469"/>
                <a:gd name="connsiteX0" fmla="*/ 2368564 w 3508089"/>
                <a:gd name="connsiteY0" fmla="*/ 15774 h 3664325"/>
                <a:gd name="connsiteX1" fmla="*/ 3508089 w 3508089"/>
                <a:gd name="connsiteY1" fmla="*/ 0 h 3664325"/>
                <a:gd name="connsiteX2" fmla="*/ 753683 w 3508089"/>
                <a:gd name="connsiteY2" fmla="*/ 3664326 h 3664325"/>
                <a:gd name="connsiteX3" fmla="*/ 0 w 3508089"/>
                <a:gd name="connsiteY3" fmla="*/ 3498458 h 3664325"/>
                <a:gd name="connsiteX4" fmla="*/ 2368564 w 3508089"/>
                <a:gd name="connsiteY4" fmla="*/ 15774 h 3664325"/>
                <a:gd name="connsiteX0" fmla="*/ 2738060 w 3877585"/>
                <a:gd name="connsiteY0" fmla="*/ 15774 h 3664325"/>
                <a:gd name="connsiteX1" fmla="*/ 3877585 w 3877585"/>
                <a:gd name="connsiteY1" fmla="*/ 0 h 3664325"/>
                <a:gd name="connsiteX2" fmla="*/ 1123179 w 3877585"/>
                <a:gd name="connsiteY2" fmla="*/ 3664326 h 3664325"/>
                <a:gd name="connsiteX3" fmla="*/ 0 w 3877585"/>
                <a:gd name="connsiteY3" fmla="*/ 3659521 h 3664325"/>
                <a:gd name="connsiteX4" fmla="*/ 2738060 w 3877585"/>
                <a:gd name="connsiteY4" fmla="*/ 15774 h 3664325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560108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738060 w 3877585"/>
                <a:gd name="connsiteY0" fmla="*/ 15774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38060 w 3877585"/>
                <a:gd name="connsiteY4" fmla="*/ 15774 h 3659521"/>
                <a:gd name="connsiteX0" fmla="*/ 2832803 w 3877585"/>
                <a:gd name="connsiteY0" fmla="*/ 110516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832803 w 3877585"/>
                <a:gd name="connsiteY4" fmla="*/ 110516 h 3659521"/>
                <a:gd name="connsiteX0" fmla="*/ 2728586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728586 w 3877585"/>
                <a:gd name="connsiteY4" fmla="*/ 6299 h 3659521"/>
                <a:gd name="connsiteX0" fmla="*/ 3268619 w 3877585"/>
                <a:gd name="connsiteY0" fmla="*/ 7261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3268619 w 3877585"/>
                <a:gd name="connsiteY4" fmla="*/ 72619 h 3659521"/>
                <a:gd name="connsiteX0" fmla="*/ 2946494 w 3877585"/>
                <a:gd name="connsiteY0" fmla="*/ 6299 h 3659521"/>
                <a:gd name="connsiteX1" fmla="*/ 3877585 w 3877585"/>
                <a:gd name="connsiteY1" fmla="*/ 0 h 3659521"/>
                <a:gd name="connsiteX2" fmla="*/ 1123178 w 3877585"/>
                <a:gd name="connsiteY2" fmla="*/ 3654851 h 3659521"/>
                <a:gd name="connsiteX3" fmla="*/ 0 w 3877585"/>
                <a:gd name="connsiteY3" fmla="*/ 3659521 h 3659521"/>
                <a:gd name="connsiteX4" fmla="*/ 2946494 w 3877585"/>
                <a:gd name="connsiteY4" fmla="*/ 6299 h 3659521"/>
                <a:gd name="connsiteX0" fmla="*/ 2387513 w 3318604"/>
                <a:gd name="connsiteY0" fmla="*/ 6299 h 3654851"/>
                <a:gd name="connsiteX1" fmla="*/ 3318604 w 3318604"/>
                <a:gd name="connsiteY1" fmla="*/ 0 h 3654851"/>
                <a:gd name="connsiteX2" fmla="*/ 564197 w 3318604"/>
                <a:gd name="connsiteY2" fmla="*/ 3654851 h 3654851"/>
                <a:gd name="connsiteX3" fmla="*/ 0 w 3318604"/>
                <a:gd name="connsiteY3" fmla="*/ 3564778 h 3654851"/>
                <a:gd name="connsiteX4" fmla="*/ 2387513 w 3318604"/>
                <a:gd name="connsiteY4" fmla="*/ 6299 h 3654851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24219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2747535 w 3678626"/>
                <a:gd name="connsiteY0" fmla="*/ 6299 h 3664325"/>
                <a:gd name="connsiteX1" fmla="*/ 3678626 w 3678626"/>
                <a:gd name="connsiteY1" fmla="*/ 0 h 3664325"/>
                <a:gd name="connsiteX2" fmla="*/ 744208 w 3678626"/>
                <a:gd name="connsiteY2" fmla="*/ 3664325 h 3664325"/>
                <a:gd name="connsiteX3" fmla="*/ 0 w 3678626"/>
                <a:gd name="connsiteY3" fmla="*/ 3659521 h 3664325"/>
                <a:gd name="connsiteX4" fmla="*/ 2747535 w 3678626"/>
                <a:gd name="connsiteY4" fmla="*/ 6299 h 3664325"/>
                <a:gd name="connsiteX0" fmla="*/ 2747535 w 3678626"/>
                <a:gd name="connsiteY0" fmla="*/ 6299 h 3659521"/>
                <a:gd name="connsiteX1" fmla="*/ 3678626 w 3678626"/>
                <a:gd name="connsiteY1" fmla="*/ 0 h 3659521"/>
                <a:gd name="connsiteX2" fmla="*/ 952642 w 3678626"/>
                <a:gd name="connsiteY2" fmla="*/ 3654851 h 3659521"/>
                <a:gd name="connsiteX3" fmla="*/ 0 w 3678626"/>
                <a:gd name="connsiteY3" fmla="*/ 3659521 h 3659521"/>
                <a:gd name="connsiteX4" fmla="*/ 2747535 w 3678626"/>
                <a:gd name="connsiteY4" fmla="*/ 6299 h 3659521"/>
                <a:gd name="connsiteX0" fmla="*/ 1999069 w 2930160"/>
                <a:gd name="connsiteY0" fmla="*/ 6299 h 3654851"/>
                <a:gd name="connsiteX1" fmla="*/ 2930160 w 2930160"/>
                <a:gd name="connsiteY1" fmla="*/ 0 h 3654851"/>
                <a:gd name="connsiteX2" fmla="*/ 204176 w 2930160"/>
                <a:gd name="connsiteY2" fmla="*/ 3654851 h 3654851"/>
                <a:gd name="connsiteX3" fmla="*/ 0 w 2930160"/>
                <a:gd name="connsiteY3" fmla="*/ 3631098 h 3654851"/>
                <a:gd name="connsiteX4" fmla="*/ 1999069 w 2930160"/>
                <a:gd name="connsiteY4" fmla="*/ 6299 h 3654851"/>
                <a:gd name="connsiteX0" fmla="*/ 2576999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576999 w 3508090"/>
                <a:gd name="connsiteY4" fmla="*/ 6299 h 3659521"/>
                <a:gd name="connsiteX0" fmla="*/ 2908598 w 3508090"/>
                <a:gd name="connsiteY0" fmla="*/ 53671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908598 w 3508090"/>
                <a:gd name="connsiteY4" fmla="*/ 53671 h 3659521"/>
                <a:gd name="connsiteX0" fmla="*/ 2747535 w 3508090"/>
                <a:gd name="connsiteY0" fmla="*/ 6299 h 3659521"/>
                <a:gd name="connsiteX1" fmla="*/ 3508090 w 3508090"/>
                <a:gd name="connsiteY1" fmla="*/ 0 h 3659521"/>
                <a:gd name="connsiteX2" fmla="*/ 782106 w 3508090"/>
                <a:gd name="connsiteY2" fmla="*/ 3654851 h 3659521"/>
                <a:gd name="connsiteX3" fmla="*/ 0 w 3508090"/>
                <a:gd name="connsiteY3" fmla="*/ 3659521 h 3659521"/>
                <a:gd name="connsiteX4" fmla="*/ 2747535 w 3508090"/>
                <a:gd name="connsiteY4" fmla="*/ 6299 h 3659521"/>
                <a:gd name="connsiteX0" fmla="*/ 2103285 w 2863840"/>
                <a:gd name="connsiteY0" fmla="*/ 6299 h 3654851"/>
                <a:gd name="connsiteX1" fmla="*/ 2863840 w 2863840"/>
                <a:gd name="connsiteY1" fmla="*/ 0 h 3654851"/>
                <a:gd name="connsiteX2" fmla="*/ 137856 w 2863840"/>
                <a:gd name="connsiteY2" fmla="*/ 3654851 h 3654851"/>
                <a:gd name="connsiteX3" fmla="*/ 0 w 2863840"/>
                <a:gd name="connsiteY3" fmla="*/ 3536356 h 3654851"/>
                <a:gd name="connsiteX4" fmla="*/ 2103285 w 2863840"/>
                <a:gd name="connsiteY4" fmla="*/ 6299 h 3654851"/>
                <a:gd name="connsiteX0" fmla="*/ 2216976 w 2977531"/>
                <a:gd name="connsiteY0" fmla="*/ 6299 h 3654851"/>
                <a:gd name="connsiteX1" fmla="*/ 2977531 w 2977531"/>
                <a:gd name="connsiteY1" fmla="*/ 0 h 3654851"/>
                <a:gd name="connsiteX2" fmla="*/ 251547 w 2977531"/>
                <a:gd name="connsiteY2" fmla="*/ 3654851 h 3654851"/>
                <a:gd name="connsiteX3" fmla="*/ 0 w 2977531"/>
                <a:gd name="connsiteY3" fmla="*/ 3631098 h 3654851"/>
                <a:gd name="connsiteX4" fmla="*/ 2216976 w 2977531"/>
                <a:gd name="connsiteY4" fmla="*/ 6299 h 3654851"/>
                <a:gd name="connsiteX0" fmla="*/ 2008542 w 2769097"/>
                <a:gd name="connsiteY0" fmla="*/ 6299 h 3654851"/>
                <a:gd name="connsiteX1" fmla="*/ 2769097 w 2769097"/>
                <a:gd name="connsiteY1" fmla="*/ 0 h 3654851"/>
                <a:gd name="connsiteX2" fmla="*/ 43113 w 2769097"/>
                <a:gd name="connsiteY2" fmla="*/ 3654851 h 3654851"/>
                <a:gd name="connsiteX3" fmla="*/ 0 w 2769097"/>
                <a:gd name="connsiteY3" fmla="*/ 3242654 h 3654851"/>
                <a:gd name="connsiteX4" fmla="*/ 2008542 w 2769097"/>
                <a:gd name="connsiteY4" fmla="*/ 6299 h 3654851"/>
                <a:gd name="connsiteX0" fmla="*/ 2245398 w 3005953"/>
                <a:gd name="connsiteY0" fmla="*/ 6299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245398 w 3005953"/>
                <a:gd name="connsiteY4" fmla="*/ 6299 h 3654851"/>
                <a:gd name="connsiteX0" fmla="*/ 2633843 w 3005953"/>
                <a:gd name="connsiteY0" fmla="*/ 15774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633843 w 3005953"/>
                <a:gd name="connsiteY4" fmla="*/ 15774 h 3654851"/>
                <a:gd name="connsiteX0" fmla="*/ 2794905 w 3005953"/>
                <a:gd name="connsiteY0" fmla="*/ 25248 h 3654851"/>
                <a:gd name="connsiteX1" fmla="*/ 3005953 w 3005953"/>
                <a:gd name="connsiteY1" fmla="*/ 0 h 3654851"/>
                <a:gd name="connsiteX2" fmla="*/ 279969 w 3005953"/>
                <a:gd name="connsiteY2" fmla="*/ 3654851 h 3654851"/>
                <a:gd name="connsiteX3" fmla="*/ 0 w 3005953"/>
                <a:gd name="connsiteY3" fmla="*/ 3650047 h 3654851"/>
                <a:gd name="connsiteX4" fmla="*/ 2794905 w 3005953"/>
                <a:gd name="connsiteY4" fmla="*/ 25248 h 3654851"/>
                <a:gd name="connsiteX0" fmla="*/ 2757008 w 3005953"/>
                <a:gd name="connsiteY0" fmla="*/ 0 h 3658026"/>
                <a:gd name="connsiteX1" fmla="*/ 3005953 w 3005953"/>
                <a:gd name="connsiteY1" fmla="*/ 3175 h 3658026"/>
                <a:gd name="connsiteX2" fmla="*/ 279969 w 3005953"/>
                <a:gd name="connsiteY2" fmla="*/ 3658026 h 3658026"/>
                <a:gd name="connsiteX3" fmla="*/ 0 w 3005953"/>
                <a:gd name="connsiteY3" fmla="*/ 3653222 h 3658026"/>
                <a:gd name="connsiteX4" fmla="*/ 2757008 w 3005953"/>
                <a:gd name="connsiteY4" fmla="*/ 0 h 365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953" h="3658026">
                  <a:moveTo>
                    <a:pt x="2757008" y="0"/>
                  </a:moveTo>
                  <a:lnTo>
                    <a:pt x="3005953" y="3175"/>
                  </a:lnTo>
                  <a:lnTo>
                    <a:pt x="279969" y="3658026"/>
                  </a:lnTo>
                  <a:lnTo>
                    <a:pt x="0" y="3653222"/>
                  </a:lnTo>
                  <a:lnTo>
                    <a:pt x="275700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7" name="AutoShape 1175">
            <a:extLst>
              <a:ext uri="{FF2B5EF4-FFF2-40B4-BE49-F238E27FC236}">
                <a16:creationId xmlns="" xmlns:a16="http://schemas.microsoft.com/office/drawing/2014/main" id="{00000000-0008-0000-0300-00005600000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350246" y="-1204238"/>
            <a:ext cx="14892492" cy="926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35" name="Группа 334">
            <a:extLst>
              <a:ext uri="{FF2B5EF4-FFF2-40B4-BE49-F238E27FC236}">
                <a16:creationId xmlns="" xmlns:a16="http://schemas.microsoft.com/office/drawing/2014/main" id="{D5CD65D8-9B4E-4776-90F2-8558B4652329}"/>
              </a:ext>
            </a:extLst>
          </p:cNvPr>
          <p:cNvGrpSpPr/>
          <p:nvPr/>
        </p:nvGrpSpPr>
        <p:grpSpPr>
          <a:xfrm>
            <a:off x="445459" y="1503170"/>
            <a:ext cx="8629906" cy="5650160"/>
            <a:chOff x="4244881" y="139462"/>
            <a:chExt cx="16712357" cy="9680918"/>
          </a:xfrm>
        </p:grpSpPr>
        <p:sp>
          <p:nvSpPr>
            <p:cNvPr id="343" name="Line 1258">
              <a:extLst>
                <a:ext uri="{FF2B5EF4-FFF2-40B4-BE49-F238E27FC236}">
                  <a16:creationId xmlns="" xmlns:a16="http://schemas.microsoft.com/office/drawing/2014/main" id="{00000000-0008-0000-0300-0000F6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8206" y="9378311"/>
              <a:ext cx="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4" name="Line 1259">
              <a:extLst>
                <a:ext uri="{FF2B5EF4-FFF2-40B4-BE49-F238E27FC236}">
                  <a16:creationId xmlns="" xmlns:a16="http://schemas.microsoft.com/office/drawing/2014/main" id="{00000000-0008-0000-0300-0000F7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7550" y="9525668"/>
              <a:ext cx="0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" name="Line 1260">
              <a:extLst>
                <a:ext uri="{FF2B5EF4-FFF2-40B4-BE49-F238E27FC236}">
                  <a16:creationId xmlns="" xmlns:a16="http://schemas.microsoft.com/office/drawing/2014/main" id="{00000000-0008-0000-0300-0000F8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4049" y="9673024"/>
              <a:ext cx="0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" name="Line 1261">
              <a:extLst>
                <a:ext uri="{FF2B5EF4-FFF2-40B4-BE49-F238E27FC236}">
                  <a16:creationId xmlns="" xmlns:a16="http://schemas.microsoft.com/office/drawing/2014/main" id="{00000000-0008-0000-0300-0000F9000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0528" y="9820380"/>
              <a:ext cx="0" cy="0"/>
            </a:xfrm>
            <a:prstGeom prst="line">
              <a:avLst/>
            </a:prstGeom>
            <a:noFill/>
            <a:ln w="635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2" name="Камчатский край">
              <a:extLst>
                <a:ext uri="{FF2B5EF4-FFF2-40B4-BE49-F238E27FC236}">
                  <a16:creationId xmlns="" xmlns:a16="http://schemas.microsoft.com/office/drawing/2014/main" id="{00000000-0008-0000-0300-00003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0002" y="1770548"/>
              <a:ext cx="2197236" cy="2884351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3" name="Алтайский край">
              <a:extLst>
                <a:ext uri="{FF2B5EF4-FFF2-40B4-BE49-F238E27FC236}">
                  <a16:creationId xmlns="" xmlns:a16="http://schemas.microsoft.com/office/drawing/2014/main" id="{00000000-0008-0000-0300-00003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26" y="7797273"/>
              <a:ext cx="1213998" cy="801721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4" name="Амурская область">
              <a:extLst>
                <a:ext uri="{FF2B5EF4-FFF2-40B4-BE49-F238E27FC236}">
                  <a16:creationId xmlns="" xmlns:a16="http://schemas.microsoft.com/office/drawing/2014/main" id="{00000000-0008-0000-0300-00003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105" y="6120112"/>
              <a:ext cx="2177170" cy="1354631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1B3F6B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5" name="Архангельская область">
              <a:extLst>
                <a:ext uri="{FF2B5EF4-FFF2-40B4-BE49-F238E27FC236}">
                  <a16:creationId xmlns="" xmlns:a16="http://schemas.microsoft.com/office/drawing/2014/main" id="{00000000-0008-0000-0300-00003E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98" y="3825532"/>
              <a:ext cx="1585221" cy="1382277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6" name="Астраханская область">
              <a:extLst>
                <a:ext uri="{FF2B5EF4-FFF2-40B4-BE49-F238E27FC236}">
                  <a16:creationId xmlns="" xmlns:a16="http://schemas.microsoft.com/office/drawing/2014/main" id="{00000000-0008-0000-0300-00003F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401" y="7161426"/>
              <a:ext cx="421388" cy="672708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7" name="Белгородская область">
              <a:extLst>
                <a:ext uri="{FF2B5EF4-FFF2-40B4-BE49-F238E27FC236}">
                  <a16:creationId xmlns="" xmlns:a16="http://schemas.microsoft.com/office/drawing/2014/main" id="{00000000-0008-0000-0300-000040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386" y="5898947"/>
              <a:ext cx="361190" cy="460759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8" name="Брянская область">
              <a:extLst>
                <a:ext uri="{FF2B5EF4-FFF2-40B4-BE49-F238E27FC236}">
                  <a16:creationId xmlns="" xmlns:a16="http://schemas.microsoft.com/office/drawing/2014/main" id="{00000000-0008-0000-0300-000041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089" y="5217024"/>
              <a:ext cx="491619" cy="377822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9" name="Владимирская область">
              <a:extLst>
                <a:ext uri="{FF2B5EF4-FFF2-40B4-BE49-F238E27FC236}">
                  <a16:creationId xmlns="" xmlns:a16="http://schemas.microsoft.com/office/drawing/2014/main" id="{00000000-0008-0000-0300-000042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19" y="5272315"/>
              <a:ext cx="431421" cy="460759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0" name="Волгоградская область">
              <a:extLst>
                <a:ext uri="{FF2B5EF4-FFF2-40B4-BE49-F238E27FC236}">
                  <a16:creationId xmlns="" xmlns:a16="http://schemas.microsoft.com/office/drawing/2014/main" id="{00000000-0008-0000-0300-000043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2" y="6442642"/>
              <a:ext cx="913007" cy="764859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1" name="Вологодская область">
              <a:extLst>
                <a:ext uri="{FF2B5EF4-FFF2-40B4-BE49-F238E27FC236}">
                  <a16:creationId xmlns="" xmlns:a16="http://schemas.microsoft.com/office/drawing/2014/main" id="{00000000-0008-0000-0300-000044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648" y="4378443"/>
              <a:ext cx="1314329" cy="96759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2" name="Воронежская область">
              <a:extLst>
                <a:ext uri="{FF2B5EF4-FFF2-40B4-BE49-F238E27FC236}">
                  <a16:creationId xmlns="" xmlns:a16="http://schemas.microsoft.com/office/drawing/2014/main" id="{00000000-0008-0000-0300-000045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245" y="5991099"/>
              <a:ext cx="612016" cy="552910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3" name="Еврейская автономная область">
              <a:extLst>
                <a:ext uri="{FF2B5EF4-FFF2-40B4-BE49-F238E27FC236}">
                  <a16:creationId xmlns="" xmlns:a16="http://schemas.microsoft.com/office/drawing/2014/main" id="{00000000-0008-0000-0300-000046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9242" y="7179856"/>
              <a:ext cx="521718" cy="396253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4" name="Забайкальский край">
              <a:extLst>
                <a:ext uri="{FF2B5EF4-FFF2-40B4-BE49-F238E27FC236}">
                  <a16:creationId xmlns="" xmlns:a16="http://schemas.microsoft.com/office/drawing/2014/main" id="{00000000-0008-0000-0300-000047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8569" y="6414997"/>
              <a:ext cx="1605287" cy="2128706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153255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5" name="Костромская область">
              <a:extLst>
                <a:ext uri="{FF2B5EF4-FFF2-40B4-BE49-F238E27FC236}">
                  <a16:creationId xmlns="" xmlns:a16="http://schemas.microsoft.com/office/drawing/2014/main" id="{00000000-0008-0000-0300-000048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441" y="5152518"/>
              <a:ext cx="913007" cy="42389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6" name="Иркутская область">
              <a:extLst>
                <a:ext uri="{FF2B5EF4-FFF2-40B4-BE49-F238E27FC236}">
                  <a16:creationId xmlns="" xmlns:a16="http://schemas.microsoft.com/office/drawing/2014/main" id="{00000000-0008-0000-0300-000049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2523" y="5576416"/>
              <a:ext cx="2628657" cy="2746122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153255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7" name="Кабардино-Балкарская республика">
              <a:extLst>
                <a:ext uri="{FF2B5EF4-FFF2-40B4-BE49-F238E27FC236}">
                  <a16:creationId xmlns="" xmlns:a16="http://schemas.microsoft.com/office/drawing/2014/main" id="{00000000-0008-0000-0300-00004A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295" y="7714336"/>
              <a:ext cx="341123" cy="202734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8" name="Калининградская область">
              <a:extLst>
                <a:ext uri="{FF2B5EF4-FFF2-40B4-BE49-F238E27FC236}">
                  <a16:creationId xmlns="" xmlns:a16="http://schemas.microsoft.com/office/drawing/2014/main" id="{00000000-0008-0000-0300-00004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073" y="3853178"/>
              <a:ext cx="300991" cy="267241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69" name="Калужская область">
              <a:extLst>
                <a:ext uri="{FF2B5EF4-FFF2-40B4-BE49-F238E27FC236}">
                  <a16:creationId xmlns="" xmlns:a16="http://schemas.microsoft.com/office/drawing/2014/main" id="{00000000-0008-0000-0300-00004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2" y="5217024"/>
              <a:ext cx="481586" cy="294885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0" name="Карачаево-Черкесская республика">
              <a:extLst>
                <a:ext uri="{FF2B5EF4-FFF2-40B4-BE49-F238E27FC236}">
                  <a16:creationId xmlns="" xmlns:a16="http://schemas.microsoft.com/office/drawing/2014/main" id="{00000000-0008-0000-0300-00004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701" y="7493173"/>
              <a:ext cx="290958" cy="258025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1" name="Кемеровская область">
              <a:extLst>
                <a:ext uri="{FF2B5EF4-FFF2-40B4-BE49-F238E27FC236}">
                  <a16:creationId xmlns="" xmlns:a16="http://schemas.microsoft.com/office/drawing/2014/main" id="{00000000-0008-0000-0300-00004E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698" y="7364160"/>
              <a:ext cx="581916" cy="912302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2" name="Кировская область">
              <a:extLst>
                <a:ext uri="{FF2B5EF4-FFF2-40B4-BE49-F238E27FC236}">
                  <a16:creationId xmlns="" xmlns:a16="http://schemas.microsoft.com/office/drawing/2014/main" id="{00000000-0008-0000-0300-00004F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325" y="5170948"/>
              <a:ext cx="1053469" cy="1050530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3" name="Ивановская область">
              <a:extLst>
                <a:ext uri="{FF2B5EF4-FFF2-40B4-BE49-F238E27FC236}">
                  <a16:creationId xmlns="" xmlns:a16="http://schemas.microsoft.com/office/drawing/2014/main" id="{00000000-0008-0000-0300-000050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880" y="5299961"/>
              <a:ext cx="491619" cy="313316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4" name="Краснодарский край">
              <a:extLst>
                <a:ext uri="{FF2B5EF4-FFF2-40B4-BE49-F238E27FC236}">
                  <a16:creationId xmlns="" xmlns:a16="http://schemas.microsoft.com/office/drawing/2014/main" id="{00000000-0008-0000-0300-00005106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974" y="6802034"/>
              <a:ext cx="642115" cy="727999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1B3F6B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5" name="Красноярский край">
              <a:extLst>
                <a:ext uri="{FF2B5EF4-FFF2-40B4-BE49-F238E27FC236}">
                  <a16:creationId xmlns="" xmlns:a16="http://schemas.microsoft.com/office/drawing/2014/main" id="{00000000-0008-0000-0300-000052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7137" y="2719711"/>
              <a:ext cx="2698888" cy="5648903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1B3F6B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6" name="Курганская область">
              <a:extLst>
                <a:ext uri="{FF2B5EF4-FFF2-40B4-BE49-F238E27FC236}">
                  <a16:creationId xmlns="" xmlns:a16="http://schemas.microsoft.com/office/drawing/2014/main" id="{00000000-0008-0000-0300-000053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149" y="6783604"/>
              <a:ext cx="832743" cy="506834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7" name="Курская область">
              <a:extLst>
                <a:ext uri="{FF2B5EF4-FFF2-40B4-BE49-F238E27FC236}">
                  <a16:creationId xmlns="" xmlns:a16="http://schemas.microsoft.com/office/drawing/2014/main" id="{00000000-0008-0000-0300-000054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386" y="5613276"/>
              <a:ext cx="471553" cy="442328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8" name="Ленинградская область">
              <a:extLst>
                <a:ext uri="{FF2B5EF4-FFF2-40B4-BE49-F238E27FC236}">
                  <a16:creationId xmlns="" xmlns:a16="http://schemas.microsoft.com/office/drawing/2014/main" id="{00000000-0008-0000-0300-000055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864" y="3871608"/>
              <a:ext cx="923040" cy="74642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9" name="Липецкая область">
              <a:extLst>
                <a:ext uri="{FF2B5EF4-FFF2-40B4-BE49-F238E27FC236}">
                  <a16:creationId xmlns="" xmlns:a16="http://schemas.microsoft.com/office/drawing/2014/main" id="{00000000-0008-0000-0300-000056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40" y="5779149"/>
              <a:ext cx="431421" cy="368607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0" name="Магаданская область">
              <a:extLst>
                <a:ext uri="{FF2B5EF4-FFF2-40B4-BE49-F238E27FC236}">
                  <a16:creationId xmlns="" xmlns:a16="http://schemas.microsoft.com/office/drawing/2014/main" id="{00000000-0008-0000-0300-000057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7028" y="2516977"/>
              <a:ext cx="1504956" cy="1889111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1" name="г. Москва">
              <a:extLst>
                <a:ext uri="{FF2B5EF4-FFF2-40B4-BE49-F238E27FC236}">
                  <a16:creationId xmlns="" xmlns:a16="http://schemas.microsoft.com/office/drawing/2014/main" id="{00000000-0008-0000-0300-000058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525" y="5299961"/>
              <a:ext cx="110363" cy="110582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153255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82" name="Московская область">
              <a:extLst>
                <a:ext uri="{FF2B5EF4-FFF2-40B4-BE49-F238E27FC236}">
                  <a16:creationId xmlns="" xmlns:a16="http://schemas.microsoft.com/office/drawing/2014/main" id="{00000000-0008-0000-0300-00005906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864" y="5088012"/>
              <a:ext cx="521718" cy="552910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3" name="Мурманская область">
              <a:extLst>
                <a:ext uri="{FF2B5EF4-FFF2-40B4-BE49-F238E27FC236}">
                  <a16:creationId xmlns="" xmlns:a16="http://schemas.microsoft.com/office/drawing/2014/main" id="{00000000-0008-0000-0300-00005A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721" y="2775002"/>
              <a:ext cx="862842" cy="1032100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4" name="Ненецкий автономный округ">
              <a:extLst>
                <a:ext uri="{FF2B5EF4-FFF2-40B4-BE49-F238E27FC236}">
                  <a16:creationId xmlns="" xmlns:a16="http://schemas.microsoft.com/office/drawing/2014/main" id="{00000000-0008-0000-0300-00005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860" y="3668874"/>
              <a:ext cx="1896245" cy="986024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5" name="Нижегородская область">
              <a:extLst>
                <a:ext uri="{FF2B5EF4-FFF2-40B4-BE49-F238E27FC236}">
                  <a16:creationId xmlns="" xmlns:a16="http://schemas.microsoft.com/office/drawing/2014/main" id="{00000000-0008-0000-0300-00005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847" y="5530340"/>
              <a:ext cx="933073" cy="552910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6" name="Новгородская область">
              <a:extLst>
                <a:ext uri="{FF2B5EF4-FFF2-40B4-BE49-F238E27FC236}">
                  <a16:creationId xmlns="" xmlns:a16="http://schemas.microsoft.com/office/drawing/2014/main" id="{00000000-0008-0000-0300-00005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468" y="4295507"/>
              <a:ext cx="702313" cy="479189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7" name="Новосибирская область">
              <a:extLst>
                <a:ext uri="{FF2B5EF4-FFF2-40B4-BE49-F238E27FC236}">
                  <a16:creationId xmlns="" xmlns:a16="http://schemas.microsoft.com/office/drawing/2014/main" id="{00000000-0008-0000-0300-00005E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667" y="7115350"/>
              <a:ext cx="1234064" cy="84779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8" name="Омская область">
              <a:extLst>
                <a:ext uri="{FF2B5EF4-FFF2-40B4-BE49-F238E27FC236}">
                  <a16:creationId xmlns="" xmlns:a16="http://schemas.microsoft.com/office/drawing/2014/main" id="{00000000-0008-0000-0300-00005F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1817" y="6728312"/>
              <a:ext cx="762511" cy="1050530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9" name="Оренбургская область">
              <a:extLst>
                <a:ext uri="{FF2B5EF4-FFF2-40B4-BE49-F238E27FC236}">
                  <a16:creationId xmlns="" xmlns:a16="http://schemas.microsoft.com/office/drawing/2014/main" id="{00000000-0008-0000-0300-000060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97" y="6654592"/>
              <a:ext cx="1254130" cy="1142682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0" name="Орловская область">
              <a:extLst>
                <a:ext uri="{FF2B5EF4-FFF2-40B4-BE49-F238E27FC236}">
                  <a16:creationId xmlns="" xmlns:a16="http://schemas.microsoft.com/office/drawing/2014/main" id="{00000000-0008-0000-0300-000061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212" y="5511910"/>
              <a:ext cx="351156" cy="359392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1" name="Пензенская область">
              <a:extLst>
                <a:ext uri="{FF2B5EF4-FFF2-40B4-BE49-F238E27FC236}">
                  <a16:creationId xmlns="" xmlns:a16="http://schemas.microsoft.com/office/drawing/2014/main" id="{00000000-0008-0000-0300-000062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087" y="6027959"/>
              <a:ext cx="481586" cy="497620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2" name="Пермский край">
              <a:extLst>
                <a:ext uri="{FF2B5EF4-FFF2-40B4-BE49-F238E27FC236}">
                  <a16:creationId xmlns="" xmlns:a16="http://schemas.microsoft.com/office/drawing/2014/main" id="{00000000-0008-0000-0300-000063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704" y="5456618"/>
              <a:ext cx="1033403" cy="1115036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3" name="Приморский край">
              <a:extLst>
                <a:ext uri="{FF2B5EF4-FFF2-40B4-BE49-F238E27FC236}">
                  <a16:creationId xmlns="" xmlns:a16="http://schemas.microsoft.com/office/drawing/2014/main" id="{00000000-0008-0000-0300-000064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1126" y="6875755"/>
              <a:ext cx="692280" cy="1686377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4" name="Псковская область">
              <a:extLst>
                <a:ext uri="{FF2B5EF4-FFF2-40B4-BE49-F238E27FC236}">
                  <a16:creationId xmlns="" xmlns:a16="http://schemas.microsoft.com/office/drawing/2014/main" id="{00000000-0008-0000-0300-000065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344" y="4065126"/>
              <a:ext cx="491619" cy="709569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5" name="Республика Адыгея">
              <a:extLst>
                <a:ext uri="{FF2B5EF4-FFF2-40B4-BE49-F238E27FC236}">
                  <a16:creationId xmlns="" xmlns:a16="http://schemas.microsoft.com/office/drawing/2014/main" id="{00000000-0008-0000-0300-000066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569" y="7115350"/>
              <a:ext cx="210694" cy="340961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96" name="Республика Алтай">
              <a:extLst>
                <a:ext uri="{FF2B5EF4-FFF2-40B4-BE49-F238E27FC236}">
                  <a16:creationId xmlns="" xmlns:a16="http://schemas.microsoft.com/office/drawing/2014/main" id="{00000000-0008-0000-0300-000067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170" y="8221172"/>
              <a:ext cx="792610" cy="700353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7" name="Республика Башкортостан">
              <a:extLst>
                <a:ext uri="{FF2B5EF4-FFF2-40B4-BE49-F238E27FC236}">
                  <a16:creationId xmlns="" xmlns:a16="http://schemas.microsoft.com/office/drawing/2014/main" id="{00000000-0008-0000-0300-000068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14" y="6387351"/>
              <a:ext cx="882908" cy="106896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8" name="Республика Бурятия">
              <a:extLst>
                <a:ext uri="{FF2B5EF4-FFF2-40B4-BE49-F238E27FC236}">
                  <a16:creationId xmlns="" xmlns:a16="http://schemas.microsoft.com/office/drawing/2014/main" id="{00000000-0008-0000-0300-000069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4009" y="6700667"/>
              <a:ext cx="2227335" cy="1843035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9" name="Республика Дагестан">
              <a:extLst>
                <a:ext uri="{FF2B5EF4-FFF2-40B4-BE49-F238E27FC236}">
                  <a16:creationId xmlns="" xmlns:a16="http://schemas.microsoft.com/office/drawing/2014/main" id="{00000000-0008-0000-0300-00006A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353" y="7797273"/>
              <a:ext cx="471553" cy="810935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0" name="Республика Ингушетия">
              <a:extLst>
                <a:ext uri="{FF2B5EF4-FFF2-40B4-BE49-F238E27FC236}">
                  <a16:creationId xmlns="" xmlns:a16="http://schemas.microsoft.com/office/drawing/2014/main" id="{00000000-0008-0000-0300-00006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188" y="7935501"/>
              <a:ext cx="250826" cy="175089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1" name="Республика Калмыкия">
              <a:extLst>
                <a:ext uri="{FF2B5EF4-FFF2-40B4-BE49-F238E27FC236}">
                  <a16:creationId xmlns="" xmlns:a16="http://schemas.microsoft.com/office/drawing/2014/main" id="{00000000-0008-0000-0300-00006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353" y="7133780"/>
              <a:ext cx="812676" cy="764859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2" name="Республика Карелия">
              <a:extLst>
                <a:ext uri="{FF2B5EF4-FFF2-40B4-BE49-F238E27FC236}">
                  <a16:creationId xmlns="" xmlns:a16="http://schemas.microsoft.com/office/drawing/2014/main" id="{00000000-0008-0000-0300-00006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549" y="3180470"/>
              <a:ext cx="1153800" cy="1244049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3" name="Республика Коми">
              <a:extLst>
                <a:ext uri="{FF2B5EF4-FFF2-40B4-BE49-F238E27FC236}">
                  <a16:creationId xmlns="" xmlns:a16="http://schemas.microsoft.com/office/drawing/2014/main" id="{00000000-0008-0000-0300-00006E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142" y="4323151"/>
              <a:ext cx="2407930" cy="1280909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4" name="Республика Марий Эл">
              <a:extLst>
                <a:ext uri="{FF2B5EF4-FFF2-40B4-BE49-F238E27FC236}">
                  <a16:creationId xmlns="" xmlns:a16="http://schemas.microsoft.com/office/drawing/2014/main" id="{00000000-0008-0000-0300-00006F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664" y="5788365"/>
              <a:ext cx="491619" cy="313316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5" name="Республика Мордовия">
              <a:extLst>
                <a:ext uri="{FF2B5EF4-FFF2-40B4-BE49-F238E27FC236}">
                  <a16:creationId xmlns="" xmlns:a16="http://schemas.microsoft.com/office/drawing/2014/main" id="{00000000-0008-0000-0300-000070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0384" y="5852871"/>
              <a:ext cx="551817" cy="387037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6" name="Республика Саха (Якутия)">
              <a:extLst>
                <a:ext uri="{FF2B5EF4-FFF2-40B4-BE49-F238E27FC236}">
                  <a16:creationId xmlns="" xmlns:a16="http://schemas.microsoft.com/office/drawing/2014/main" id="{00000000-0008-0000-0300-000071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4505" y="2019358"/>
              <a:ext cx="4153680" cy="4570727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7" name="Северная Осетия-Алания">
              <a:extLst>
                <a:ext uri="{FF2B5EF4-FFF2-40B4-BE49-F238E27FC236}">
                  <a16:creationId xmlns="" xmlns:a16="http://schemas.microsoft.com/office/drawing/2014/main" id="{00000000-0008-0000-0300-000072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593" y="7917071"/>
              <a:ext cx="200661" cy="138228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8" name="Республика Татарстан">
              <a:extLst>
                <a:ext uri="{FF2B5EF4-FFF2-40B4-BE49-F238E27FC236}">
                  <a16:creationId xmlns="" xmlns:a16="http://schemas.microsoft.com/office/drawing/2014/main" id="{00000000-0008-0000-0300-000073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466" y="6074035"/>
              <a:ext cx="872875" cy="654278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9" name="Республика Тыва">
              <a:extLst>
                <a:ext uri="{FF2B5EF4-FFF2-40B4-BE49-F238E27FC236}">
                  <a16:creationId xmlns="" xmlns:a16="http://schemas.microsoft.com/office/drawing/2014/main" id="{00000000-0008-0000-0300-000074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9483" y="7944715"/>
              <a:ext cx="1404626" cy="801721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0" name="Республика Хакасия">
              <a:extLst>
                <a:ext uri="{FF2B5EF4-FFF2-40B4-BE49-F238E27FC236}">
                  <a16:creationId xmlns="" xmlns:a16="http://schemas.microsoft.com/office/drawing/2014/main" id="{00000000-0008-0000-0300-000075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9020" y="7640615"/>
              <a:ext cx="541784" cy="829365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1" name="Ростовская область">
              <a:extLst>
                <a:ext uri="{FF2B5EF4-FFF2-40B4-BE49-F238E27FC236}">
                  <a16:creationId xmlns="" xmlns:a16="http://schemas.microsoft.com/office/drawing/2014/main" id="{00000000-0008-0000-0300-000076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60" y="6507148"/>
              <a:ext cx="812676" cy="857011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2" name="Рязанская область">
              <a:extLst>
                <a:ext uri="{FF2B5EF4-FFF2-40B4-BE49-F238E27FC236}">
                  <a16:creationId xmlns="" xmlns:a16="http://schemas.microsoft.com/office/drawing/2014/main" id="{00000000-0008-0000-0300-000077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029" y="5622492"/>
              <a:ext cx="551817" cy="368607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3" name="Самарская область">
              <a:extLst>
                <a:ext uri="{FF2B5EF4-FFF2-40B4-BE49-F238E27FC236}">
                  <a16:creationId xmlns="" xmlns:a16="http://schemas.microsoft.com/office/drawing/2014/main" id="{00000000-0008-0000-0300-000078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036" y="6497933"/>
              <a:ext cx="632082" cy="479189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4" name="г. Санкт-Петербург">
              <a:extLst>
                <a:ext uri="{FF2B5EF4-FFF2-40B4-BE49-F238E27FC236}">
                  <a16:creationId xmlns="" xmlns:a16="http://schemas.microsoft.com/office/drawing/2014/main" id="{00000000-0008-0000-0300-000079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690" y="4065126"/>
              <a:ext cx="190628" cy="110582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5" name="Саратовская область">
              <a:extLst>
                <a:ext uri="{FF2B5EF4-FFF2-40B4-BE49-F238E27FC236}">
                  <a16:creationId xmlns="" xmlns:a16="http://schemas.microsoft.com/office/drawing/2014/main" id="{00000000-0008-0000-0300-00007A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327" y="6313630"/>
              <a:ext cx="973205" cy="838581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2528C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6" name="Сахалинская область">
              <a:extLst>
                <a:ext uri="{FF2B5EF4-FFF2-40B4-BE49-F238E27FC236}">
                  <a16:creationId xmlns="" xmlns:a16="http://schemas.microsoft.com/office/drawing/2014/main" id="{00000000-0008-0000-0300-00007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1126" y="5548770"/>
              <a:ext cx="1394593" cy="1336201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7" name="Свердловская область">
              <a:extLst>
                <a:ext uri="{FF2B5EF4-FFF2-40B4-BE49-F238E27FC236}">
                  <a16:creationId xmlns="" xmlns:a16="http://schemas.microsoft.com/office/drawing/2014/main" id="{00000000-0008-0000-0300-00007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27" y="5594846"/>
              <a:ext cx="1153800" cy="1234833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153255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8" name="Смоленская область">
              <a:extLst>
                <a:ext uri="{FF2B5EF4-FFF2-40B4-BE49-F238E27FC236}">
                  <a16:creationId xmlns="" xmlns:a16="http://schemas.microsoft.com/office/drawing/2014/main" id="{00000000-0008-0000-0300-00007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981" y="4793125"/>
              <a:ext cx="612016" cy="442328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9" name="Ставропольский край">
              <a:extLst>
                <a:ext uri="{FF2B5EF4-FFF2-40B4-BE49-F238E27FC236}">
                  <a16:creationId xmlns="" xmlns:a16="http://schemas.microsoft.com/office/drawing/2014/main" id="{00000000-0008-0000-0300-00007E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593" y="7235148"/>
              <a:ext cx="581916" cy="681923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20" name="Тамбовская область">
              <a:extLst>
                <a:ext uri="{FF2B5EF4-FFF2-40B4-BE49-F238E27FC236}">
                  <a16:creationId xmlns="" xmlns:a16="http://schemas.microsoft.com/office/drawing/2014/main" id="{00000000-0008-0000-0300-00007F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864" y="5935807"/>
              <a:ext cx="401322" cy="414683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1" name="Тверская область">
              <a:extLst>
                <a:ext uri="{FF2B5EF4-FFF2-40B4-BE49-F238E27FC236}">
                  <a16:creationId xmlns="" xmlns:a16="http://schemas.microsoft.com/office/drawing/2014/main" id="{00000000-0008-0000-0300-000080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972" y="4599607"/>
              <a:ext cx="963172" cy="598986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2" name="Томская область">
              <a:extLst>
                <a:ext uri="{FF2B5EF4-FFF2-40B4-BE49-F238E27FC236}">
                  <a16:creationId xmlns="" xmlns:a16="http://schemas.microsoft.com/office/drawing/2014/main" id="{00000000-0008-0000-0300-000081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4130" y="6387351"/>
              <a:ext cx="1685551" cy="1115036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3" name="Тульская область">
              <a:extLst>
                <a:ext uri="{FF2B5EF4-FFF2-40B4-BE49-F238E27FC236}">
                  <a16:creationId xmlns="" xmlns:a16="http://schemas.microsoft.com/office/drawing/2014/main" id="{00000000-0008-0000-0300-000082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03" y="5447403"/>
              <a:ext cx="341123" cy="350177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4" name="Тюменская область">
              <a:extLst>
                <a:ext uri="{FF2B5EF4-FFF2-40B4-BE49-F238E27FC236}">
                  <a16:creationId xmlns="" xmlns:a16="http://schemas.microsoft.com/office/drawing/2014/main" id="{00000000-0008-0000-0300-000083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834" y="6332060"/>
              <a:ext cx="1284229" cy="96759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5B93D7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5" name="Республика Удмуртия">
              <a:extLst>
                <a:ext uri="{FF2B5EF4-FFF2-40B4-BE49-F238E27FC236}">
                  <a16:creationId xmlns="" xmlns:a16="http://schemas.microsoft.com/office/drawing/2014/main" id="{00000000-0008-0000-0300-000084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547" y="5889731"/>
              <a:ext cx="491619" cy="534480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6" name="Ульяновская область">
              <a:extLst>
                <a:ext uri="{FF2B5EF4-FFF2-40B4-BE49-F238E27FC236}">
                  <a16:creationId xmlns="" xmlns:a16="http://schemas.microsoft.com/office/drawing/2014/main" id="{00000000-0008-0000-0300-000085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408" y="6212263"/>
              <a:ext cx="601983" cy="42389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7" name="Хабаровский край">
              <a:extLst>
                <a:ext uri="{FF2B5EF4-FFF2-40B4-BE49-F238E27FC236}">
                  <a16:creationId xmlns="" xmlns:a16="http://schemas.microsoft.com/office/drawing/2014/main" id="{00000000-0008-0000-0300-000086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5740" y="4148063"/>
              <a:ext cx="2257435" cy="3354324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1B3F6B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8" name="ХМАО">
              <a:extLst>
                <a:ext uri="{FF2B5EF4-FFF2-40B4-BE49-F238E27FC236}">
                  <a16:creationId xmlns="" xmlns:a16="http://schemas.microsoft.com/office/drawing/2014/main" id="{00000000-0008-0000-0300-000087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9471" y="4977429"/>
              <a:ext cx="2708921" cy="1760099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9" name="Челябинская область">
              <a:extLst>
                <a:ext uri="{FF2B5EF4-FFF2-40B4-BE49-F238E27FC236}">
                  <a16:creationId xmlns="" xmlns:a16="http://schemas.microsoft.com/office/drawing/2014/main" id="{00000000-0008-0000-0300-000088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166" y="6700667"/>
              <a:ext cx="722379" cy="820151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1B3F6B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0" name="Чеченская республика">
              <a:extLst>
                <a:ext uri="{FF2B5EF4-FFF2-40B4-BE49-F238E27FC236}">
                  <a16:creationId xmlns="" xmlns:a16="http://schemas.microsoft.com/office/drawing/2014/main" id="{00000000-0008-0000-0300-000089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320" y="7990791"/>
              <a:ext cx="321057" cy="211949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1" name="Республика Чувашия">
              <a:extLst>
                <a:ext uri="{FF2B5EF4-FFF2-40B4-BE49-F238E27FC236}">
                  <a16:creationId xmlns="" xmlns:a16="http://schemas.microsoft.com/office/drawing/2014/main" id="{00000000-0008-0000-0300-00008A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234" y="5945023"/>
              <a:ext cx="300991" cy="285671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2" name="Чукотский автономный округ">
              <a:extLst>
                <a:ext uri="{FF2B5EF4-FFF2-40B4-BE49-F238E27FC236}">
                  <a16:creationId xmlns="" xmlns:a16="http://schemas.microsoft.com/office/drawing/2014/main" id="{00000000-0008-0000-0300-00008B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6599" y="139462"/>
              <a:ext cx="2177170" cy="2543388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3" name="Ямало-Ненецкий автономный округ">
              <a:extLst>
                <a:ext uri="{FF2B5EF4-FFF2-40B4-BE49-F238E27FC236}">
                  <a16:creationId xmlns="" xmlns:a16="http://schemas.microsoft.com/office/drawing/2014/main" id="{00000000-0008-0000-0300-00008C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255" y="3705735"/>
              <a:ext cx="2217302" cy="2414376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92B7E4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4" name="Ярославская область">
              <a:extLst>
                <a:ext uri="{FF2B5EF4-FFF2-40B4-BE49-F238E27FC236}">
                  <a16:creationId xmlns="" xmlns:a16="http://schemas.microsoft.com/office/drawing/2014/main" id="{00000000-0008-0000-0300-00008D06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483" y="4912923"/>
              <a:ext cx="431421" cy="405468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3072C2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5" name="Республика Крым">
              <a:extLst>
                <a:ext uri="{FF2B5EF4-FFF2-40B4-BE49-F238E27FC236}">
                  <a16:creationId xmlns="" xmlns:a16="http://schemas.microsoft.com/office/drawing/2014/main" id="{00000000-0008-0000-0300-00006700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881" y="6343913"/>
              <a:ext cx="451486" cy="571005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FF6"/>
            </a:solidFill>
            <a:ln w="6350">
              <a:solidFill>
                <a:schemeClr val="bg1"/>
              </a:solidFill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38" name="Freeform 79">
            <a:extLst>
              <a:ext uri="{FF2B5EF4-FFF2-40B4-BE49-F238E27FC236}">
                <a16:creationId xmlns="" xmlns:a16="http://schemas.microsoft.com/office/drawing/2014/main" id="{5BFB7241-B082-4F45-82F8-8BCB1C3D5047}"/>
              </a:ext>
            </a:extLst>
          </p:cNvPr>
          <p:cNvSpPr>
            <a:spLocks/>
          </p:cNvSpPr>
          <p:nvPr/>
        </p:nvSpPr>
        <p:spPr bwMode="auto">
          <a:xfrm rot="9984629">
            <a:off x="967979" y="5009665"/>
            <a:ext cx="297828" cy="349592"/>
          </a:xfrm>
          <a:custGeom>
            <a:avLst/>
            <a:gdLst>
              <a:gd name="T0" fmla="*/ 214 w 243"/>
              <a:gd name="T1" fmla="*/ 99 h 523"/>
              <a:gd name="T2" fmla="*/ 214 w 243"/>
              <a:gd name="T3" fmla="*/ 99 h 523"/>
              <a:gd name="T4" fmla="*/ 243 w 243"/>
              <a:gd name="T5" fmla="*/ 161 h 523"/>
              <a:gd name="T6" fmla="*/ 196 w 243"/>
              <a:gd name="T7" fmla="*/ 274 h 523"/>
              <a:gd name="T8" fmla="*/ 106 w 243"/>
              <a:gd name="T9" fmla="*/ 371 h 523"/>
              <a:gd name="T10" fmla="*/ 185 w 243"/>
              <a:gd name="T11" fmla="*/ 462 h 523"/>
              <a:gd name="T12" fmla="*/ 53 w 243"/>
              <a:gd name="T13" fmla="*/ 523 h 523"/>
              <a:gd name="T14" fmla="*/ 36 w 243"/>
              <a:gd name="T15" fmla="*/ 427 h 523"/>
              <a:gd name="T16" fmla="*/ 22 w 243"/>
              <a:gd name="T17" fmla="*/ 357 h 523"/>
              <a:gd name="T18" fmla="*/ 48 w 243"/>
              <a:gd name="T19" fmla="*/ 174 h 523"/>
              <a:gd name="T20" fmla="*/ 0 w 243"/>
              <a:gd name="T21" fmla="*/ 133 h 523"/>
              <a:gd name="T22" fmla="*/ 41 w 243"/>
              <a:gd name="T23" fmla="*/ 115 h 523"/>
              <a:gd name="T24" fmla="*/ 112 w 243"/>
              <a:gd name="T25" fmla="*/ 44 h 523"/>
              <a:gd name="T26" fmla="*/ 130 w 243"/>
              <a:gd name="T27" fmla="*/ 0 h 523"/>
              <a:gd name="T28" fmla="*/ 185 w 243"/>
              <a:gd name="T29" fmla="*/ 37 h 523"/>
              <a:gd name="T30" fmla="*/ 214 w 243"/>
              <a:gd name="T31" fmla="*/ 9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3" h="523">
                <a:moveTo>
                  <a:pt x="214" y="99"/>
                </a:moveTo>
                <a:lnTo>
                  <a:pt x="214" y="99"/>
                </a:lnTo>
                <a:lnTo>
                  <a:pt x="243" y="161"/>
                </a:lnTo>
                <a:lnTo>
                  <a:pt x="196" y="274"/>
                </a:lnTo>
                <a:lnTo>
                  <a:pt x="106" y="371"/>
                </a:lnTo>
                <a:lnTo>
                  <a:pt x="185" y="462"/>
                </a:lnTo>
                <a:lnTo>
                  <a:pt x="53" y="523"/>
                </a:lnTo>
                <a:lnTo>
                  <a:pt x="36" y="427"/>
                </a:lnTo>
                <a:lnTo>
                  <a:pt x="22" y="357"/>
                </a:lnTo>
                <a:lnTo>
                  <a:pt x="48" y="174"/>
                </a:lnTo>
                <a:lnTo>
                  <a:pt x="0" y="133"/>
                </a:lnTo>
                <a:cubicBezTo>
                  <a:pt x="15" y="132"/>
                  <a:pt x="30" y="126"/>
                  <a:pt x="41" y="115"/>
                </a:cubicBezTo>
                <a:lnTo>
                  <a:pt x="112" y="44"/>
                </a:lnTo>
                <a:cubicBezTo>
                  <a:pt x="124" y="31"/>
                  <a:pt x="130" y="16"/>
                  <a:pt x="130" y="0"/>
                </a:cubicBezTo>
                <a:lnTo>
                  <a:pt x="185" y="37"/>
                </a:lnTo>
                <a:lnTo>
                  <a:pt x="214" y="99"/>
                </a:lnTo>
                <a:close/>
              </a:path>
            </a:pathLst>
          </a:custGeom>
          <a:solidFill>
            <a:srgbClr val="E1EFF6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9" name="Freeform 83">
            <a:extLst>
              <a:ext uri="{FF2B5EF4-FFF2-40B4-BE49-F238E27FC236}">
                <a16:creationId xmlns="" xmlns:a16="http://schemas.microsoft.com/office/drawing/2014/main" id="{CFE4746A-4243-4C73-B900-2E8803270598}"/>
              </a:ext>
            </a:extLst>
          </p:cNvPr>
          <p:cNvSpPr>
            <a:spLocks/>
          </p:cNvSpPr>
          <p:nvPr/>
        </p:nvSpPr>
        <p:spPr bwMode="auto">
          <a:xfrm rot="1214387">
            <a:off x="879407" y="5045767"/>
            <a:ext cx="227505" cy="309193"/>
          </a:xfrm>
          <a:custGeom>
            <a:avLst/>
            <a:gdLst>
              <a:gd name="T0" fmla="*/ 325 w 356"/>
              <a:gd name="T1" fmla="*/ 224 h 485"/>
              <a:gd name="T2" fmla="*/ 325 w 356"/>
              <a:gd name="T3" fmla="*/ 224 h 485"/>
              <a:gd name="T4" fmla="*/ 356 w 356"/>
              <a:gd name="T5" fmla="*/ 390 h 485"/>
              <a:gd name="T6" fmla="*/ 236 w 356"/>
              <a:gd name="T7" fmla="*/ 445 h 485"/>
              <a:gd name="T8" fmla="*/ 0 w 356"/>
              <a:gd name="T9" fmla="*/ 485 h 485"/>
              <a:gd name="T10" fmla="*/ 64 w 356"/>
              <a:gd name="T11" fmla="*/ 421 h 485"/>
              <a:gd name="T12" fmla="*/ 20 w 356"/>
              <a:gd name="T13" fmla="*/ 316 h 485"/>
              <a:gd name="T14" fmla="*/ 69 w 356"/>
              <a:gd name="T15" fmla="*/ 202 h 485"/>
              <a:gd name="T16" fmla="*/ 140 w 356"/>
              <a:gd name="T17" fmla="*/ 0 h 485"/>
              <a:gd name="T18" fmla="*/ 300 w 356"/>
              <a:gd name="T19" fmla="*/ 0 h 485"/>
              <a:gd name="T20" fmla="*/ 303 w 356"/>
              <a:gd name="T21" fmla="*/ 0 h 485"/>
              <a:gd name="T22" fmla="*/ 303 w 356"/>
              <a:gd name="T23" fmla="*/ 0 h 485"/>
              <a:gd name="T24" fmla="*/ 351 w 356"/>
              <a:gd name="T25" fmla="*/ 41 h 485"/>
              <a:gd name="T26" fmla="*/ 325 w 356"/>
              <a:gd name="T27" fmla="*/ 22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6" h="485">
                <a:moveTo>
                  <a:pt x="325" y="224"/>
                </a:moveTo>
                <a:lnTo>
                  <a:pt x="325" y="224"/>
                </a:lnTo>
                <a:lnTo>
                  <a:pt x="356" y="390"/>
                </a:lnTo>
                <a:lnTo>
                  <a:pt x="236" y="445"/>
                </a:lnTo>
                <a:lnTo>
                  <a:pt x="0" y="485"/>
                </a:lnTo>
                <a:lnTo>
                  <a:pt x="64" y="421"/>
                </a:lnTo>
                <a:cubicBezTo>
                  <a:pt x="103" y="382"/>
                  <a:pt x="75" y="316"/>
                  <a:pt x="20" y="316"/>
                </a:cubicBezTo>
                <a:lnTo>
                  <a:pt x="69" y="202"/>
                </a:lnTo>
                <a:lnTo>
                  <a:pt x="140" y="0"/>
                </a:lnTo>
                <a:lnTo>
                  <a:pt x="300" y="0"/>
                </a:lnTo>
                <a:cubicBezTo>
                  <a:pt x="301" y="0"/>
                  <a:pt x="302" y="0"/>
                  <a:pt x="303" y="0"/>
                </a:cubicBezTo>
                <a:lnTo>
                  <a:pt x="303" y="0"/>
                </a:lnTo>
                <a:lnTo>
                  <a:pt x="351" y="41"/>
                </a:lnTo>
                <a:lnTo>
                  <a:pt x="325" y="224"/>
                </a:lnTo>
                <a:close/>
              </a:path>
            </a:pathLst>
          </a:custGeom>
          <a:solidFill>
            <a:srgbClr val="E1EFF6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" name="Freeform 87">
            <a:extLst>
              <a:ext uri="{FF2B5EF4-FFF2-40B4-BE49-F238E27FC236}">
                <a16:creationId xmlns="" xmlns:a16="http://schemas.microsoft.com/office/drawing/2014/main" id="{00F1C380-8799-4546-8086-7A857B3586C6}"/>
              </a:ext>
            </a:extLst>
          </p:cNvPr>
          <p:cNvSpPr>
            <a:spLocks/>
          </p:cNvSpPr>
          <p:nvPr/>
        </p:nvSpPr>
        <p:spPr bwMode="auto">
          <a:xfrm>
            <a:off x="753477" y="5056238"/>
            <a:ext cx="209550" cy="233362"/>
          </a:xfrm>
          <a:custGeom>
            <a:avLst/>
            <a:gdLst>
              <a:gd name="T0" fmla="*/ 371 w 371"/>
              <a:gd name="T1" fmla="*/ 99 h 415"/>
              <a:gd name="T2" fmla="*/ 371 w 371"/>
              <a:gd name="T3" fmla="*/ 99 h 415"/>
              <a:gd name="T4" fmla="*/ 300 w 371"/>
              <a:gd name="T5" fmla="*/ 301 h 415"/>
              <a:gd name="T6" fmla="*/ 251 w 371"/>
              <a:gd name="T7" fmla="*/ 415 h 415"/>
              <a:gd name="T8" fmla="*/ 20 w 371"/>
              <a:gd name="T9" fmla="*/ 415 h 415"/>
              <a:gd name="T10" fmla="*/ 47 w 371"/>
              <a:gd name="T11" fmla="*/ 361 h 415"/>
              <a:gd name="T12" fmla="*/ 70 w 371"/>
              <a:gd name="T13" fmla="*/ 245 h 415"/>
              <a:gd name="T14" fmla="*/ 0 w 371"/>
              <a:gd name="T15" fmla="*/ 0 h 415"/>
              <a:gd name="T16" fmla="*/ 27 w 371"/>
              <a:gd name="T17" fmla="*/ 6 h 415"/>
              <a:gd name="T18" fmla="*/ 145 w 371"/>
              <a:gd name="T19" fmla="*/ 6 h 415"/>
              <a:gd name="T20" fmla="*/ 188 w 371"/>
              <a:gd name="T21" fmla="*/ 24 h 415"/>
              <a:gd name="T22" fmla="*/ 245 w 371"/>
              <a:gd name="T23" fmla="*/ 81 h 415"/>
              <a:gd name="T24" fmla="*/ 289 w 371"/>
              <a:gd name="T25" fmla="*/ 99 h 415"/>
              <a:gd name="T26" fmla="*/ 371 w 371"/>
              <a:gd name="T27" fmla="*/ 99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1" h="415">
                <a:moveTo>
                  <a:pt x="371" y="99"/>
                </a:moveTo>
                <a:lnTo>
                  <a:pt x="371" y="99"/>
                </a:lnTo>
                <a:lnTo>
                  <a:pt x="300" y="301"/>
                </a:lnTo>
                <a:lnTo>
                  <a:pt x="251" y="415"/>
                </a:lnTo>
                <a:lnTo>
                  <a:pt x="20" y="415"/>
                </a:lnTo>
                <a:lnTo>
                  <a:pt x="47" y="361"/>
                </a:lnTo>
                <a:lnTo>
                  <a:pt x="70" y="245"/>
                </a:lnTo>
                <a:lnTo>
                  <a:pt x="0" y="0"/>
                </a:lnTo>
                <a:cubicBezTo>
                  <a:pt x="8" y="4"/>
                  <a:pt x="18" y="6"/>
                  <a:pt x="27" y="6"/>
                </a:cubicBezTo>
                <a:lnTo>
                  <a:pt x="145" y="6"/>
                </a:lnTo>
                <a:cubicBezTo>
                  <a:pt x="161" y="6"/>
                  <a:pt x="177" y="13"/>
                  <a:pt x="188" y="24"/>
                </a:cubicBezTo>
                <a:lnTo>
                  <a:pt x="245" y="81"/>
                </a:lnTo>
                <a:cubicBezTo>
                  <a:pt x="257" y="92"/>
                  <a:pt x="272" y="99"/>
                  <a:pt x="289" y="99"/>
                </a:cubicBezTo>
                <a:lnTo>
                  <a:pt x="371" y="99"/>
                </a:lnTo>
                <a:close/>
              </a:path>
            </a:pathLst>
          </a:custGeom>
          <a:solidFill>
            <a:srgbClr val="E1EFF6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1" name="Freeform 91">
            <a:extLst>
              <a:ext uri="{FF2B5EF4-FFF2-40B4-BE49-F238E27FC236}">
                <a16:creationId xmlns="" xmlns:a16="http://schemas.microsoft.com/office/drawing/2014/main" id="{EA73D483-254B-41B4-980B-34524932F5C0}"/>
              </a:ext>
            </a:extLst>
          </p:cNvPr>
          <p:cNvSpPr>
            <a:spLocks/>
          </p:cNvSpPr>
          <p:nvPr/>
        </p:nvSpPr>
        <p:spPr bwMode="auto">
          <a:xfrm>
            <a:off x="538193" y="4960895"/>
            <a:ext cx="249238" cy="311149"/>
          </a:xfrm>
          <a:custGeom>
            <a:avLst/>
            <a:gdLst>
              <a:gd name="T0" fmla="*/ 373 w 443"/>
              <a:gd name="T1" fmla="*/ 124 h 554"/>
              <a:gd name="T2" fmla="*/ 373 w 443"/>
              <a:gd name="T3" fmla="*/ 124 h 554"/>
              <a:gd name="T4" fmla="*/ 443 w 443"/>
              <a:gd name="T5" fmla="*/ 369 h 554"/>
              <a:gd name="T6" fmla="*/ 420 w 443"/>
              <a:gd name="T7" fmla="*/ 485 h 554"/>
              <a:gd name="T8" fmla="*/ 393 w 443"/>
              <a:gd name="T9" fmla="*/ 539 h 554"/>
              <a:gd name="T10" fmla="*/ 375 w 443"/>
              <a:gd name="T11" fmla="*/ 539 h 554"/>
              <a:gd name="T12" fmla="*/ 331 w 443"/>
              <a:gd name="T13" fmla="*/ 521 h 554"/>
              <a:gd name="T14" fmla="*/ 312 w 443"/>
              <a:gd name="T15" fmla="*/ 502 h 554"/>
              <a:gd name="T16" fmla="*/ 260 w 443"/>
              <a:gd name="T17" fmla="*/ 554 h 554"/>
              <a:gd name="T18" fmla="*/ 141 w 443"/>
              <a:gd name="T19" fmla="*/ 393 h 554"/>
              <a:gd name="T20" fmla="*/ 147 w 443"/>
              <a:gd name="T21" fmla="*/ 388 h 554"/>
              <a:gd name="T22" fmla="*/ 157 w 443"/>
              <a:gd name="T23" fmla="*/ 362 h 554"/>
              <a:gd name="T24" fmla="*/ 147 w 443"/>
              <a:gd name="T25" fmla="*/ 337 h 554"/>
              <a:gd name="T26" fmla="*/ 18 w 443"/>
              <a:gd name="T27" fmla="*/ 208 h 554"/>
              <a:gd name="T28" fmla="*/ 0 w 443"/>
              <a:gd name="T29" fmla="*/ 165 h 554"/>
              <a:gd name="T30" fmla="*/ 0 w 443"/>
              <a:gd name="T31" fmla="*/ 127 h 554"/>
              <a:gd name="T32" fmla="*/ 18 w 443"/>
              <a:gd name="T33" fmla="*/ 83 h 554"/>
              <a:gd name="T34" fmla="*/ 83 w 443"/>
              <a:gd name="T35" fmla="*/ 18 h 554"/>
              <a:gd name="T36" fmla="*/ 127 w 443"/>
              <a:gd name="T37" fmla="*/ 0 h 554"/>
              <a:gd name="T38" fmla="*/ 219 w 443"/>
              <a:gd name="T39" fmla="*/ 0 h 554"/>
              <a:gd name="T40" fmla="*/ 262 w 443"/>
              <a:gd name="T41" fmla="*/ 18 h 554"/>
              <a:gd name="T42" fmla="*/ 357 w 443"/>
              <a:gd name="T43" fmla="*/ 112 h 554"/>
              <a:gd name="T44" fmla="*/ 373 w 443"/>
              <a:gd name="T45" fmla="*/ 12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3" h="554">
                <a:moveTo>
                  <a:pt x="373" y="124"/>
                </a:moveTo>
                <a:lnTo>
                  <a:pt x="373" y="124"/>
                </a:lnTo>
                <a:lnTo>
                  <a:pt x="443" y="369"/>
                </a:lnTo>
                <a:lnTo>
                  <a:pt x="420" y="485"/>
                </a:lnTo>
                <a:lnTo>
                  <a:pt x="393" y="539"/>
                </a:lnTo>
                <a:lnTo>
                  <a:pt x="375" y="539"/>
                </a:lnTo>
                <a:cubicBezTo>
                  <a:pt x="358" y="539"/>
                  <a:pt x="343" y="533"/>
                  <a:pt x="331" y="521"/>
                </a:cubicBezTo>
                <a:lnTo>
                  <a:pt x="312" y="502"/>
                </a:lnTo>
                <a:lnTo>
                  <a:pt x="260" y="554"/>
                </a:lnTo>
                <a:lnTo>
                  <a:pt x="141" y="393"/>
                </a:lnTo>
                <a:cubicBezTo>
                  <a:pt x="143" y="392"/>
                  <a:pt x="145" y="390"/>
                  <a:pt x="147" y="388"/>
                </a:cubicBezTo>
                <a:cubicBezTo>
                  <a:pt x="154" y="381"/>
                  <a:pt x="157" y="372"/>
                  <a:pt x="157" y="362"/>
                </a:cubicBezTo>
                <a:cubicBezTo>
                  <a:pt x="157" y="353"/>
                  <a:pt x="154" y="344"/>
                  <a:pt x="147" y="337"/>
                </a:cubicBezTo>
                <a:lnTo>
                  <a:pt x="18" y="208"/>
                </a:lnTo>
                <a:cubicBezTo>
                  <a:pt x="7" y="197"/>
                  <a:pt x="0" y="181"/>
                  <a:pt x="0" y="165"/>
                </a:cubicBezTo>
                <a:lnTo>
                  <a:pt x="0" y="127"/>
                </a:lnTo>
                <a:cubicBezTo>
                  <a:pt x="0" y="110"/>
                  <a:pt x="7" y="95"/>
                  <a:pt x="18" y="83"/>
                </a:cubicBezTo>
                <a:lnTo>
                  <a:pt x="83" y="18"/>
                </a:lnTo>
                <a:cubicBezTo>
                  <a:pt x="95" y="6"/>
                  <a:pt x="111" y="0"/>
                  <a:pt x="127" y="0"/>
                </a:cubicBezTo>
                <a:lnTo>
                  <a:pt x="219" y="0"/>
                </a:lnTo>
                <a:cubicBezTo>
                  <a:pt x="235" y="0"/>
                  <a:pt x="251" y="6"/>
                  <a:pt x="262" y="18"/>
                </a:cubicBezTo>
                <a:lnTo>
                  <a:pt x="357" y="112"/>
                </a:lnTo>
                <a:cubicBezTo>
                  <a:pt x="361" y="117"/>
                  <a:pt x="367" y="121"/>
                  <a:pt x="373" y="124"/>
                </a:cubicBezTo>
                <a:close/>
              </a:path>
            </a:pathLst>
          </a:custGeom>
          <a:solidFill>
            <a:srgbClr val="E1EFF6"/>
          </a:solidFill>
          <a:ln w="317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2" name="Freeform 97">
            <a:extLst>
              <a:ext uri="{FF2B5EF4-FFF2-40B4-BE49-F238E27FC236}">
                <a16:creationId xmlns="" xmlns:a16="http://schemas.microsoft.com/office/drawing/2014/main" id="{562B168A-E4F1-4EA1-A03D-1570E903DFD5}"/>
              </a:ext>
            </a:extLst>
          </p:cNvPr>
          <p:cNvSpPr>
            <a:spLocks/>
          </p:cNvSpPr>
          <p:nvPr/>
        </p:nvSpPr>
        <p:spPr bwMode="auto">
          <a:xfrm>
            <a:off x="3479807" y="3035289"/>
            <a:ext cx="709613" cy="608010"/>
          </a:xfrm>
          <a:custGeom>
            <a:avLst/>
            <a:gdLst>
              <a:gd name="T0" fmla="*/ 1232 w 1260"/>
              <a:gd name="T1" fmla="*/ 0 h 1077"/>
              <a:gd name="T2" fmla="*/ 1232 w 1260"/>
              <a:gd name="T3" fmla="*/ 0 h 1077"/>
              <a:gd name="T4" fmla="*/ 1006 w 1260"/>
              <a:gd name="T5" fmla="*/ 0 h 1077"/>
              <a:gd name="T6" fmla="*/ 924 w 1260"/>
              <a:gd name="T7" fmla="*/ 0 h 1077"/>
              <a:gd name="T8" fmla="*/ 594 w 1260"/>
              <a:gd name="T9" fmla="*/ 0 h 1077"/>
              <a:gd name="T10" fmla="*/ 523 w 1260"/>
              <a:gd name="T11" fmla="*/ 29 h 1077"/>
              <a:gd name="T12" fmla="*/ 29 w 1260"/>
              <a:gd name="T13" fmla="*/ 526 h 1077"/>
              <a:gd name="T14" fmla="*/ 0 w 1260"/>
              <a:gd name="T15" fmla="*/ 596 h 1077"/>
              <a:gd name="T16" fmla="*/ 0 w 1260"/>
              <a:gd name="T17" fmla="*/ 1035 h 1077"/>
              <a:gd name="T18" fmla="*/ 41 w 1260"/>
              <a:gd name="T19" fmla="*/ 1077 h 1077"/>
              <a:gd name="T20" fmla="*/ 239 w 1260"/>
              <a:gd name="T21" fmla="*/ 1077 h 1077"/>
              <a:gd name="T22" fmla="*/ 281 w 1260"/>
              <a:gd name="T23" fmla="*/ 1035 h 1077"/>
              <a:gd name="T24" fmla="*/ 281 w 1260"/>
              <a:gd name="T25" fmla="*/ 638 h 1077"/>
              <a:gd name="T26" fmla="*/ 310 w 1260"/>
              <a:gd name="T27" fmla="*/ 568 h 1077"/>
              <a:gd name="T28" fmla="*/ 555 w 1260"/>
              <a:gd name="T29" fmla="*/ 328 h 1077"/>
              <a:gd name="T30" fmla="*/ 626 w 1260"/>
              <a:gd name="T31" fmla="*/ 299 h 1077"/>
              <a:gd name="T32" fmla="*/ 932 w 1260"/>
              <a:gd name="T33" fmla="*/ 299 h 1077"/>
              <a:gd name="T34" fmla="*/ 1003 w 1260"/>
              <a:gd name="T35" fmla="*/ 270 h 1077"/>
              <a:gd name="T36" fmla="*/ 1244 w 1260"/>
              <a:gd name="T37" fmla="*/ 29 h 1077"/>
              <a:gd name="T38" fmla="*/ 1232 w 1260"/>
              <a:gd name="T39" fmla="*/ 0 h 1077"/>
              <a:gd name="T40" fmla="*/ 1232 w 1260"/>
              <a:gd name="T41" fmla="*/ 0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0" h="1077">
                <a:moveTo>
                  <a:pt x="1232" y="0"/>
                </a:moveTo>
                <a:lnTo>
                  <a:pt x="1232" y="0"/>
                </a:lnTo>
                <a:lnTo>
                  <a:pt x="1006" y="0"/>
                </a:lnTo>
                <a:lnTo>
                  <a:pt x="924" y="0"/>
                </a:lnTo>
                <a:lnTo>
                  <a:pt x="594" y="0"/>
                </a:lnTo>
                <a:cubicBezTo>
                  <a:pt x="571" y="0"/>
                  <a:pt x="539" y="13"/>
                  <a:pt x="523" y="29"/>
                </a:cubicBezTo>
                <a:lnTo>
                  <a:pt x="29" y="526"/>
                </a:lnTo>
                <a:cubicBezTo>
                  <a:pt x="13" y="542"/>
                  <a:pt x="0" y="574"/>
                  <a:pt x="0" y="596"/>
                </a:cubicBezTo>
                <a:lnTo>
                  <a:pt x="0" y="1035"/>
                </a:lnTo>
                <a:cubicBezTo>
                  <a:pt x="0" y="1058"/>
                  <a:pt x="18" y="1077"/>
                  <a:pt x="41" y="1077"/>
                </a:cubicBezTo>
                <a:lnTo>
                  <a:pt x="239" y="1077"/>
                </a:lnTo>
                <a:cubicBezTo>
                  <a:pt x="262" y="1077"/>
                  <a:pt x="281" y="1058"/>
                  <a:pt x="281" y="1035"/>
                </a:cubicBezTo>
                <a:lnTo>
                  <a:pt x="281" y="638"/>
                </a:lnTo>
                <a:cubicBezTo>
                  <a:pt x="281" y="615"/>
                  <a:pt x="294" y="583"/>
                  <a:pt x="310" y="568"/>
                </a:cubicBezTo>
                <a:lnTo>
                  <a:pt x="555" y="328"/>
                </a:lnTo>
                <a:cubicBezTo>
                  <a:pt x="571" y="312"/>
                  <a:pt x="603" y="299"/>
                  <a:pt x="626" y="299"/>
                </a:cubicBezTo>
                <a:lnTo>
                  <a:pt x="932" y="299"/>
                </a:lnTo>
                <a:cubicBezTo>
                  <a:pt x="955" y="299"/>
                  <a:pt x="987" y="286"/>
                  <a:pt x="1003" y="270"/>
                </a:cubicBezTo>
                <a:lnTo>
                  <a:pt x="1244" y="29"/>
                </a:lnTo>
                <a:cubicBezTo>
                  <a:pt x="1260" y="13"/>
                  <a:pt x="1255" y="0"/>
                  <a:pt x="1232" y="0"/>
                </a:cubicBezTo>
                <a:lnTo>
                  <a:pt x="1232" y="0"/>
                </a:lnTo>
                <a:close/>
              </a:path>
            </a:pathLst>
          </a:custGeom>
          <a:solidFill>
            <a:srgbClr val="E1EFF6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Заголовок 3">
            <a:extLst>
              <a:ext uri="{FF2B5EF4-FFF2-40B4-BE49-F238E27FC236}">
                <a16:creationId xmlns="" xmlns:a16="http://schemas.microsoft.com/office/drawing/2014/main" id="{7AEF8EEC-7519-4D6F-9FD7-7BD9224853AB}"/>
              </a:ext>
            </a:extLst>
          </p:cNvPr>
          <p:cNvSpPr txBox="1">
            <a:spLocks/>
          </p:cNvSpPr>
          <p:nvPr/>
        </p:nvSpPr>
        <p:spPr>
          <a:xfrm>
            <a:off x="813195" y="2216094"/>
            <a:ext cx="2862749" cy="316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50" kern="1200" spc="150" baseline="0" dirty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ln w="15875" cap="sq">
                  <a:noFill/>
                  <a:miter lim="800000"/>
                </a:ln>
                <a:solidFill>
                  <a:srgbClr val="3C3C3B"/>
                </a:solidFill>
              </a:rPr>
              <a:t>работников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13C6B3DD-C1B0-4793-86C7-9AD3430086A9}"/>
              </a:ext>
            </a:extLst>
          </p:cNvPr>
          <p:cNvSpPr txBox="1"/>
          <p:nvPr/>
        </p:nvSpPr>
        <p:spPr>
          <a:xfrm>
            <a:off x="809338" y="1603910"/>
            <a:ext cx="38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~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="" xmlns:a16="http://schemas.microsoft.com/office/drawing/2014/main" id="{3C65DE73-D678-47EB-AA46-BA70314C2FF0}"/>
              </a:ext>
            </a:extLst>
          </p:cNvPr>
          <p:cNvSpPr/>
          <p:nvPr/>
        </p:nvSpPr>
        <p:spPr>
          <a:xfrm>
            <a:off x="9024829" y="4153945"/>
            <a:ext cx="45719" cy="115014"/>
          </a:xfrm>
          <a:custGeom>
            <a:avLst/>
            <a:gdLst>
              <a:gd name="connsiteX0" fmla="*/ 73890 w 113827"/>
              <a:gd name="connsiteY0" fmla="*/ 0 h 145364"/>
              <a:gd name="connsiteX1" fmla="*/ 64654 w 113827"/>
              <a:gd name="connsiteY1" fmla="*/ 46182 h 145364"/>
              <a:gd name="connsiteX2" fmla="*/ 55418 w 113827"/>
              <a:gd name="connsiteY2" fmla="*/ 73891 h 145364"/>
              <a:gd name="connsiteX3" fmla="*/ 0 w 113827"/>
              <a:gd name="connsiteY3" fmla="*/ 92363 h 145364"/>
              <a:gd name="connsiteX4" fmla="*/ 110836 w 113827"/>
              <a:gd name="connsiteY4" fmla="*/ 120073 h 145364"/>
              <a:gd name="connsiteX5" fmla="*/ 101600 w 113827"/>
              <a:gd name="connsiteY5" fmla="*/ 92363 h 145364"/>
              <a:gd name="connsiteX6" fmla="*/ 83127 w 113827"/>
              <a:gd name="connsiteY6" fmla="*/ 64654 h 145364"/>
              <a:gd name="connsiteX7" fmla="*/ 73890 w 113827"/>
              <a:gd name="connsiteY7" fmla="*/ 0 h 1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27" h="145364">
                <a:moveTo>
                  <a:pt x="73890" y="0"/>
                </a:moveTo>
                <a:cubicBezTo>
                  <a:pt x="70811" y="15394"/>
                  <a:pt x="68461" y="30952"/>
                  <a:pt x="64654" y="46182"/>
                </a:cubicBezTo>
                <a:cubicBezTo>
                  <a:pt x="62293" y="55627"/>
                  <a:pt x="63340" y="68232"/>
                  <a:pt x="55418" y="73891"/>
                </a:cubicBezTo>
                <a:cubicBezTo>
                  <a:pt x="39573" y="85209"/>
                  <a:pt x="0" y="92363"/>
                  <a:pt x="0" y="92363"/>
                </a:cubicBezTo>
                <a:cubicBezTo>
                  <a:pt x="14488" y="150317"/>
                  <a:pt x="4619" y="162560"/>
                  <a:pt x="110836" y="120073"/>
                </a:cubicBezTo>
                <a:cubicBezTo>
                  <a:pt x="119876" y="116457"/>
                  <a:pt x="105954" y="101071"/>
                  <a:pt x="101600" y="92363"/>
                </a:cubicBezTo>
                <a:cubicBezTo>
                  <a:pt x="96636" y="82434"/>
                  <a:pt x="89285" y="73890"/>
                  <a:pt x="83127" y="64654"/>
                </a:cubicBezTo>
                <a:lnTo>
                  <a:pt x="73890" y="0"/>
                </a:lnTo>
                <a:close/>
              </a:path>
            </a:pathLst>
          </a:custGeom>
          <a:solidFill>
            <a:srgbClr val="92B7E4"/>
          </a:solidFill>
          <a:ln>
            <a:solidFill>
              <a:srgbClr val="92B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35CFC98E-4173-4B22-962A-76D8B68E8B05}"/>
              </a:ext>
            </a:extLst>
          </p:cNvPr>
          <p:cNvGrpSpPr/>
          <p:nvPr/>
        </p:nvGrpSpPr>
        <p:grpSpPr>
          <a:xfrm>
            <a:off x="9020544" y="4330073"/>
            <a:ext cx="168469" cy="850620"/>
            <a:chOff x="9011330" y="4468368"/>
            <a:chExt cx="168469" cy="850620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="" xmlns:a16="http://schemas.microsoft.com/office/drawing/2014/main" id="{C937EA5F-954D-483F-8718-47B0A8DDB6DC}"/>
                </a:ext>
              </a:extLst>
            </p:cNvPr>
            <p:cNvSpPr/>
            <p:nvPr/>
          </p:nvSpPr>
          <p:spPr>
            <a:xfrm>
              <a:off x="9070848" y="4468368"/>
              <a:ext cx="36576" cy="121920"/>
            </a:xfrm>
            <a:custGeom>
              <a:avLst/>
              <a:gdLst>
                <a:gd name="connsiteX0" fmla="*/ 0 w 36576"/>
                <a:gd name="connsiteY0" fmla="*/ 0 h 121920"/>
                <a:gd name="connsiteX1" fmla="*/ 6096 w 36576"/>
                <a:gd name="connsiteY1" fmla="*/ 30480 h 121920"/>
                <a:gd name="connsiteX2" fmla="*/ 18288 w 36576"/>
                <a:gd name="connsiteY2" fmla="*/ 48768 h 121920"/>
                <a:gd name="connsiteX3" fmla="*/ 30480 w 36576"/>
                <a:gd name="connsiteY3" fmla="*/ 85344 h 121920"/>
                <a:gd name="connsiteX4" fmla="*/ 36576 w 36576"/>
                <a:gd name="connsiteY4" fmla="*/ 103632 h 121920"/>
                <a:gd name="connsiteX5" fmla="*/ 36576 w 36576"/>
                <a:gd name="connsiteY5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" h="121920">
                  <a:moveTo>
                    <a:pt x="0" y="0"/>
                  </a:moveTo>
                  <a:cubicBezTo>
                    <a:pt x="2032" y="10160"/>
                    <a:pt x="2458" y="20778"/>
                    <a:pt x="6096" y="30480"/>
                  </a:cubicBezTo>
                  <a:cubicBezTo>
                    <a:pt x="8668" y="37340"/>
                    <a:pt x="15312" y="42073"/>
                    <a:pt x="18288" y="48768"/>
                  </a:cubicBezTo>
                  <a:cubicBezTo>
                    <a:pt x="23507" y="60512"/>
                    <a:pt x="26416" y="73152"/>
                    <a:pt x="30480" y="85344"/>
                  </a:cubicBezTo>
                  <a:cubicBezTo>
                    <a:pt x="32512" y="91440"/>
                    <a:pt x="36576" y="97206"/>
                    <a:pt x="36576" y="103632"/>
                  </a:cubicBezTo>
                  <a:lnTo>
                    <a:pt x="36576" y="121920"/>
                  </a:lnTo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="" xmlns:a16="http://schemas.microsoft.com/office/drawing/2014/main" id="{BA0775E2-C42A-4EEC-BE55-2114014D1BF9}"/>
                </a:ext>
              </a:extLst>
            </p:cNvPr>
            <p:cNvSpPr/>
            <p:nvPr/>
          </p:nvSpPr>
          <p:spPr>
            <a:xfrm>
              <a:off x="9113520" y="4663440"/>
              <a:ext cx="12192" cy="54864"/>
            </a:xfrm>
            <a:custGeom>
              <a:avLst/>
              <a:gdLst>
                <a:gd name="connsiteX0" fmla="*/ 12192 w 12192"/>
                <a:gd name="connsiteY0" fmla="*/ 0 h 54864"/>
                <a:gd name="connsiteX1" fmla="*/ 6096 w 12192"/>
                <a:gd name="connsiteY1" fmla="*/ 30480 h 54864"/>
                <a:gd name="connsiteX2" fmla="*/ 0 w 12192"/>
                <a:gd name="connsiteY2" fmla="*/ 54864 h 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2" h="54864">
                  <a:moveTo>
                    <a:pt x="12192" y="0"/>
                  </a:moveTo>
                  <a:cubicBezTo>
                    <a:pt x="10160" y="10160"/>
                    <a:pt x="8344" y="20366"/>
                    <a:pt x="6096" y="30480"/>
                  </a:cubicBezTo>
                  <a:cubicBezTo>
                    <a:pt x="4279" y="38659"/>
                    <a:pt x="0" y="54864"/>
                    <a:pt x="0" y="54864"/>
                  </a:cubicBezTo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3ABDE694-F6B9-42C6-AEE4-27E4F7860D57}"/>
                </a:ext>
              </a:extLst>
            </p:cNvPr>
            <p:cNvSpPr/>
            <p:nvPr/>
          </p:nvSpPr>
          <p:spPr>
            <a:xfrm>
              <a:off x="9089136" y="4815840"/>
              <a:ext cx="36638" cy="42672"/>
            </a:xfrm>
            <a:custGeom>
              <a:avLst/>
              <a:gdLst>
                <a:gd name="connsiteX0" fmla="*/ 12192 w 36638"/>
                <a:gd name="connsiteY0" fmla="*/ 0 h 42672"/>
                <a:gd name="connsiteX1" fmla="*/ 36576 w 36638"/>
                <a:gd name="connsiteY1" fmla="*/ 30480 h 42672"/>
                <a:gd name="connsiteX2" fmla="*/ 18288 w 36638"/>
                <a:gd name="connsiteY2" fmla="*/ 42672 h 42672"/>
                <a:gd name="connsiteX3" fmla="*/ 0 w 36638"/>
                <a:gd name="connsiteY3" fmla="*/ 30480 h 42672"/>
                <a:gd name="connsiteX4" fmla="*/ 12192 w 36638"/>
                <a:gd name="connsiteY4" fmla="*/ 0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38" h="42672">
                  <a:moveTo>
                    <a:pt x="12192" y="0"/>
                  </a:moveTo>
                  <a:cubicBezTo>
                    <a:pt x="18288" y="0"/>
                    <a:pt x="34736" y="17600"/>
                    <a:pt x="36576" y="30480"/>
                  </a:cubicBezTo>
                  <a:cubicBezTo>
                    <a:pt x="37612" y="37733"/>
                    <a:pt x="25614" y="42672"/>
                    <a:pt x="18288" y="42672"/>
                  </a:cubicBezTo>
                  <a:cubicBezTo>
                    <a:pt x="10962" y="42672"/>
                    <a:pt x="6096" y="34544"/>
                    <a:pt x="0" y="30480"/>
                  </a:cubicBezTo>
                  <a:cubicBezTo>
                    <a:pt x="19979" y="17161"/>
                    <a:pt x="6096" y="0"/>
                    <a:pt x="12192" y="0"/>
                  </a:cubicBezTo>
                  <a:close/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FD803C00-44C0-4F43-8313-56ECAA9A65ED}"/>
                </a:ext>
              </a:extLst>
            </p:cNvPr>
            <p:cNvSpPr/>
            <p:nvPr/>
          </p:nvSpPr>
          <p:spPr>
            <a:xfrm rot="10800000">
              <a:off x="9116134" y="4735372"/>
              <a:ext cx="63665" cy="189385"/>
            </a:xfrm>
            <a:custGeom>
              <a:avLst/>
              <a:gdLst>
                <a:gd name="connsiteX0" fmla="*/ 68668 w 73998"/>
                <a:gd name="connsiteY0" fmla="*/ 114300 h 129540"/>
                <a:gd name="connsiteX1" fmla="*/ 61048 w 73998"/>
                <a:gd name="connsiteY1" fmla="*/ 60960 h 129540"/>
                <a:gd name="connsiteX2" fmla="*/ 53428 w 73998"/>
                <a:gd name="connsiteY2" fmla="*/ 83820 h 129540"/>
                <a:gd name="connsiteX3" fmla="*/ 38188 w 73998"/>
                <a:gd name="connsiteY3" fmla="*/ 106680 h 129540"/>
                <a:gd name="connsiteX4" fmla="*/ 45808 w 73998"/>
                <a:gd name="connsiteY4" fmla="*/ 129540 h 129540"/>
                <a:gd name="connsiteX5" fmla="*/ 68668 w 73998"/>
                <a:gd name="connsiteY5" fmla="*/ 114300 h 129540"/>
                <a:gd name="connsiteX6" fmla="*/ 38188 w 73998"/>
                <a:gd name="connsiteY6" fmla="*/ 45720 h 129540"/>
                <a:gd name="connsiteX7" fmla="*/ 22948 w 73998"/>
                <a:gd name="connsiteY7" fmla="*/ 22860 h 129540"/>
                <a:gd name="connsiteX8" fmla="*/ 22948 w 73998"/>
                <a:gd name="connsiteY8" fmla="*/ 0 h 129540"/>
                <a:gd name="connsiteX9" fmla="*/ 53428 w 73998"/>
                <a:gd name="connsiteY9" fmla="*/ 7620 h 129540"/>
                <a:gd name="connsiteX10" fmla="*/ 68668 w 73998"/>
                <a:gd name="connsiteY10" fmla="*/ 30480 h 129540"/>
                <a:gd name="connsiteX11" fmla="*/ 68668 w 73998"/>
                <a:gd name="connsiteY11" fmla="*/ 11430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8" h="129540">
                  <a:moveTo>
                    <a:pt x="68668" y="114300"/>
                  </a:moveTo>
                  <a:cubicBezTo>
                    <a:pt x="67398" y="119380"/>
                    <a:pt x="61048" y="60960"/>
                    <a:pt x="61048" y="60960"/>
                  </a:cubicBezTo>
                  <a:cubicBezTo>
                    <a:pt x="58508" y="68580"/>
                    <a:pt x="57020" y="76636"/>
                    <a:pt x="53428" y="83820"/>
                  </a:cubicBezTo>
                  <a:cubicBezTo>
                    <a:pt x="49332" y="92011"/>
                    <a:pt x="39694" y="97647"/>
                    <a:pt x="38188" y="106680"/>
                  </a:cubicBezTo>
                  <a:cubicBezTo>
                    <a:pt x="36868" y="114603"/>
                    <a:pt x="43268" y="121920"/>
                    <a:pt x="45808" y="129540"/>
                  </a:cubicBezTo>
                  <a:cubicBezTo>
                    <a:pt x="53428" y="124460"/>
                    <a:pt x="66872" y="123280"/>
                    <a:pt x="68668" y="114300"/>
                  </a:cubicBezTo>
                  <a:cubicBezTo>
                    <a:pt x="81054" y="52371"/>
                    <a:pt x="72238" y="57070"/>
                    <a:pt x="38188" y="45720"/>
                  </a:cubicBezTo>
                  <a:cubicBezTo>
                    <a:pt x="33108" y="38100"/>
                    <a:pt x="29424" y="29336"/>
                    <a:pt x="22948" y="22860"/>
                  </a:cubicBezTo>
                  <a:cubicBezTo>
                    <a:pt x="791" y="703"/>
                    <a:pt x="-15078" y="12675"/>
                    <a:pt x="22948" y="0"/>
                  </a:cubicBezTo>
                  <a:cubicBezTo>
                    <a:pt x="33108" y="2540"/>
                    <a:pt x="44714" y="1811"/>
                    <a:pt x="53428" y="7620"/>
                  </a:cubicBezTo>
                  <a:cubicBezTo>
                    <a:pt x="61048" y="12700"/>
                    <a:pt x="68016" y="21345"/>
                    <a:pt x="68668" y="30480"/>
                  </a:cubicBezTo>
                  <a:cubicBezTo>
                    <a:pt x="74182" y="107671"/>
                    <a:pt x="69938" y="109220"/>
                    <a:pt x="68668" y="114300"/>
                  </a:cubicBezTo>
                  <a:close/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="" xmlns:a16="http://schemas.microsoft.com/office/drawing/2014/main" id="{FC9D5E1D-72AE-4A83-AA98-494C289C1BA2}"/>
                </a:ext>
              </a:extLst>
            </p:cNvPr>
            <p:cNvSpPr/>
            <p:nvPr/>
          </p:nvSpPr>
          <p:spPr>
            <a:xfrm rot="580976">
              <a:off x="9099916" y="4962055"/>
              <a:ext cx="65261" cy="356933"/>
            </a:xfrm>
            <a:custGeom>
              <a:avLst/>
              <a:gdLst>
                <a:gd name="connsiteX0" fmla="*/ 68668 w 73998"/>
                <a:gd name="connsiteY0" fmla="*/ 114300 h 129540"/>
                <a:gd name="connsiteX1" fmla="*/ 61048 w 73998"/>
                <a:gd name="connsiteY1" fmla="*/ 60960 h 129540"/>
                <a:gd name="connsiteX2" fmla="*/ 53428 w 73998"/>
                <a:gd name="connsiteY2" fmla="*/ 83820 h 129540"/>
                <a:gd name="connsiteX3" fmla="*/ 38188 w 73998"/>
                <a:gd name="connsiteY3" fmla="*/ 106680 h 129540"/>
                <a:gd name="connsiteX4" fmla="*/ 45808 w 73998"/>
                <a:gd name="connsiteY4" fmla="*/ 129540 h 129540"/>
                <a:gd name="connsiteX5" fmla="*/ 68668 w 73998"/>
                <a:gd name="connsiteY5" fmla="*/ 114300 h 129540"/>
                <a:gd name="connsiteX6" fmla="*/ 38188 w 73998"/>
                <a:gd name="connsiteY6" fmla="*/ 45720 h 129540"/>
                <a:gd name="connsiteX7" fmla="*/ 22948 w 73998"/>
                <a:gd name="connsiteY7" fmla="*/ 22860 h 129540"/>
                <a:gd name="connsiteX8" fmla="*/ 22948 w 73998"/>
                <a:gd name="connsiteY8" fmla="*/ 0 h 129540"/>
                <a:gd name="connsiteX9" fmla="*/ 53428 w 73998"/>
                <a:gd name="connsiteY9" fmla="*/ 7620 h 129540"/>
                <a:gd name="connsiteX10" fmla="*/ 68668 w 73998"/>
                <a:gd name="connsiteY10" fmla="*/ 30480 h 129540"/>
                <a:gd name="connsiteX11" fmla="*/ 68668 w 73998"/>
                <a:gd name="connsiteY11" fmla="*/ 114300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8" h="129540">
                  <a:moveTo>
                    <a:pt x="68668" y="114300"/>
                  </a:moveTo>
                  <a:cubicBezTo>
                    <a:pt x="67398" y="119380"/>
                    <a:pt x="61048" y="60960"/>
                    <a:pt x="61048" y="60960"/>
                  </a:cubicBezTo>
                  <a:cubicBezTo>
                    <a:pt x="58508" y="68580"/>
                    <a:pt x="57020" y="76636"/>
                    <a:pt x="53428" y="83820"/>
                  </a:cubicBezTo>
                  <a:cubicBezTo>
                    <a:pt x="49332" y="92011"/>
                    <a:pt x="39694" y="97647"/>
                    <a:pt x="38188" y="106680"/>
                  </a:cubicBezTo>
                  <a:cubicBezTo>
                    <a:pt x="36868" y="114603"/>
                    <a:pt x="43268" y="121920"/>
                    <a:pt x="45808" y="129540"/>
                  </a:cubicBezTo>
                  <a:cubicBezTo>
                    <a:pt x="53428" y="124460"/>
                    <a:pt x="66872" y="123280"/>
                    <a:pt x="68668" y="114300"/>
                  </a:cubicBezTo>
                  <a:cubicBezTo>
                    <a:pt x="81054" y="52371"/>
                    <a:pt x="72238" y="57070"/>
                    <a:pt x="38188" y="45720"/>
                  </a:cubicBezTo>
                  <a:cubicBezTo>
                    <a:pt x="33108" y="38100"/>
                    <a:pt x="29424" y="29336"/>
                    <a:pt x="22948" y="22860"/>
                  </a:cubicBezTo>
                  <a:cubicBezTo>
                    <a:pt x="791" y="703"/>
                    <a:pt x="-15078" y="12675"/>
                    <a:pt x="22948" y="0"/>
                  </a:cubicBezTo>
                  <a:cubicBezTo>
                    <a:pt x="33108" y="2540"/>
                    <a:pt x="44714" y="1811"/>
                    <a:pt x="53428" y="7620"/>
                  </a:cubicBezTo>
                  <a:cubicBezTo>
                    <a:pt x="61048" y="12700"/>
                    <a:pt x="68016" y="21345"/>
                    <a:pt x="68668" y="30480"/>
                  </a:cubicBezTo>
                  <a:cubicBezTo>
                    <a:pt x="74182" y="107671"/>
                    <a:pt x="69938" y="109220"/>
                    <a:pt x="68668" y="114300"/>
                  </a:cubicBezTo>
                  <a:close/>
                </a:path>
              </a:pathLst>
            </a:custGeom>
            <a:solidFill>
              <a:srgbClr val="92B7E4"/>
            </a:solidFill>
            <a:ln w="3175"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="" xmlns:a16="http://schemas.microsoft.com/office/drawing/2014/main" id="{B8E2267D-A486-4D52-89D7-43FB25D4CFAC}"/>
                </a:ext>
              </a:extLst>
            </p:cNvPr>
            <p:cNvSpPr/>
            <p:nvPr/>
          </p:nvSpPr>
          <p:spPr>
            <a:xfrm>
              <a:off x="9011330" y="4586651"/>
              <a:ext cx="36638" cy="42672"/>
            </a:xfrm>
            <a:custGeom>
              <a:avLst/>
              <a:gdLst>
                <a:gd name="connsiteX0" fmla="*/ 12192 w 36638"/>
                <a:gd name="connsiteY0" fmla="*/ 0 h 42672"/>
                <a:gd name="connsiteX1" fmla="*/ 36576 w 36638"/>
                <a:gd name="connsiteY1" fmla="*/ 30480 h 42672"/>
                <a:gd name="connsiteX2" fmla="*/ 18288 w 36638"/>
                <a:gd name="connsiteY2" fmla="*/ 42672 h 42672"/>
                <a:gd name="connsiteX3" fmla="*/ 0 w 36638"/>
                <a:gd name="connsiteY3" fmla="*/ 30480 h 42672"/>
                <a:gd name="connsiteX4" fmla="*/ 12192 w 36638"/>
                <a:gd name="connsiteY4" fmla="*/ 0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38" h="42672">
                  <a:moveTo>
                    <a:pt x="12192" y="0"/>
                  </a:moveTo>
                  <a:cubicBezTo>
                    <a:pt x="18288" y="0"/>
                    <a:pt x="34736" y="17600"/>
                    <a:pt x="36576" y="30480"/>
                  </a:cubicBezTo>
                  <a:cubicBezTo>
                    <a:pt x="37612" y="37733"/>
                    <a:pt x="25614" y="42672"/>
                    <a:pt x="18288" y="42672"/>
                  </a:cubicBezTo>
                  <a:cubicBezTo>
                    <a:pt x="10962" y="42672"/>
                    <a:pt x="6096" y="34544"/>
                    <a:pt x="0" y="30480"/>
                  </a:cubicBezTo>
                  <a:cubicBezTo>
                    <a:pt x="19979" y="17161"/>
                    <a:pt x="6096" y="0"/>
                    <a:pt x="12192" y="0"/>
                  </a:cubicBezTo>
                  <a:close/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="" xmlns:a16="http://schemas.microsoft.com/office/drawing/2014/main" id="{E078D75A-D76B-4767-9592-F8008250ED6F}"/>
                </a:ext>
              </a:extLst>
            </p:cNvPr>
            <p:cNvSpPr/>
            <p:nvPr/>
          </p:nvSpPr>
          <p:spPr>
            <a:xfrm>
              <a:off x="9047015" y="4658265"/>
              <a:ext cx="36638" cy="42672"/>
            </a:xfrm>
            <a:custGeom>
              <a:avLst/>
              <a:gdLst>
                <a:gd name="connsiteX0" fmla="*/ 12192 w 36638"/>
                <a:gd name="connsiteY0" fmla="*/ 0 h 42672"/>
                <a:gd name="connsiteX1" fmla="*/ 36576 w 36638"/>
                <a:gd name="connsiteY1" fmla="*/ 30480 h 42672"/>
                <a:gd name="connsiteX2" fmla="*/ 18288 w 36638"/>
                <a:gd name="connsiteY2" fmla="*/ 42672 h 42672"/>
                <a:gd name="connsiteX3" fmla="*/ 0 w 36638"/>
                <a:gd name="connsiteY3" fmla="*/ 30480 h 42672"/>
                <a:gd name="connsiteX4" fmla="*/ 12192 w 36638"/>
                <a:gd name="connsiteY4" fmla="*/ 0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38" h="42672">
                  <a:moveTo>
                    <a:pt x="12192" y="0"/>
                  </a:moveTo>
                  <a:cubicBezTo>
                    <a:pt x="18288" y="0"/>
                    <a:pt x="34736" y="17600"/>
                    <a:pt x="36576" y="30480"/>
                  </a:cubicBezTo>
                  <a:cubicBezTo>
                    <a:pt x="37612" y="37733"/>
                    <a:pt x="25614" y="42672"/>
                    <a:pt x="18288" y="42672"/>
                  </a:cubicBezTo>
                  <a:cubicBezTo>
                    <a:pt x="10962" y="42672"/>
                    <a:pt x="6096" y="34544"/>
                    <a:pt x="0" y="30480"/>
                  </a:cubicBezTo>
                  <a:cubicBezTo>
                    <a:pt x="19979" y="17161"/>
                    <a:pt x="6096" y="0"/>
                    <a:pt x="12192" y="0"/>
                  </a:cubicBezTo>
                  <a:close/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="" xmlns:a16="http://schemas.microsoft.com/office/drawing/2014/main" id="{E48606C5-9A8B-4655-A627-6042F06F267B}"/>
                </a:ext>
              </a:extLst>
            </p:cNvPr>
            <p:cNvSpPr/>
            <p:nvPr/>
          </p:nvSpPr>
          <p:spPr>
            <a:xfrm>
              <a:off x="9011330" y="4515038"/>
              <a:ext cx="36638" cy="42672"/>
            </a:xfrm>
            <a:custGeom>
              <a:avLst/>
              <a:gdLst>
                <a:gd name="connsiteX0" fmla="*/ 12192 w 36638"/>
                <a:gd name="connsiteY0" fmla="*/ 0 h 42672"/>
                <a:gd name="connsiteX1" fmla="*/ 36576 w 36638"/>
                <a:gd name="connsiteY1" fmla="*/ 30480 h 42672"/>
                <a:gd name="connsiteX2" fmla="*/ 18288 w 36638"/>
                <a:gd name="connsiteY2" fmla="*/ 42672 h 42672"/>
                <a:gd name="connsiteX3" fmla="*/ 0 w 36638"/>
                <a:gd name="connsiteY3" fmla="*/ 30480 h 42672"/>
                <a:gd name="connsiteX4" fmla="*/ 12192 w 36638"/>
                <a:gd name="connsiteY4" fmla="*/ 0 h 4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38" h="42672">
                  <a:moveTo>
                    <a:pt x="12192" y="0"/>
                  </a:moveTo>
                  <a:cubicBezTo>
                    <a:pt x="18288" y="0"/>
                    <a:pt x="34736" y="17600"/>
                    <a:pt x="36576" y="30480"/>
                  </a:cubicBezTo>
                  <a:cubicBezTo>
                    <a:pt x="37612" y="37733"/>
                    <a:pt x="25614" y="42672"/>
                    <a:pt x="18288" y="42672"/>
                  </a:cubicBezTo>
                  <a:cubicBezTo>
                    <a:pt x="10962" y="42672"/>
                    <a:pt x="6096" y="34544"/>
                    <a:pt x="0" y="30480"/>
                  </a:cubicBezTo>
                  <a:cubicBezTo>
                    <a:pt x="19979" y="17161"/>
                    <a:pt x="6096" y="0"/>
                    <a:pt x="12192" y="0"/>
                  </a:cubicBezTo>
                  <a:close/>
                </a:path>
              </a:pathLst>
            </a:custGeom>
            <a:solidFill>
              <a:srgbClr val="92B7E4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24A19EC-FB94-4664-AB82-754DE8B16910}"/>
              </a:ext>
            </a:extLst>
          </p:cNvPr>
          <p:cNvSpPr txBox="1"/>
          <p:nvPr/>
        </p:nvSpPr>
        <p:spPr>
          <a:xfrm>
            <a:off x="4163047" y="1624815"/>
            <a:ext cx="3383901" cy="9233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en-US" sz="2000" dirty="0" smtClean="0"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1</a:t>
            </a:r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35</a:t>
            </a:r>
            <a:r>
              <a:rPr lang="en-US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0 </a:t>
            </a:r>
            <a:endParaRPr lang="ru-RU" sz="3600" dirty="0" smtClean="0">
              <a:solidFill>
                <a:srgbClr val="193598"/>
              </a:solidFill>
              <a:latin typeface="RussianRail G Pro" pitchFamily="50" charset="-52"/>
              <a:ea typeface="Verdana" panose="020B0604030504040204" pitchFamily="34" charset="0"/>
            </a:endParaRPr>
          </a:p>
          <a:p>
            <a:pPr algn="just"/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профессий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9348073" y="1513354"/>
            <a:ext cx="2539127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600" dirty="0" smtClean="0">
                <a:solidFill>
                  <a:srgbClr val="4B66CA"/>
                </a:solidFill>
                <a:latin typeface="RussianRail G Pro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2,8</a:t>
            </a:r>
            <a:r>
              <a:rPr lang="ru-RU" sz="2100" dirty="0" smtClean="0"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spc="200" dirty="0" smtClean="0">
                <a:ln cap="sq">
                  <a:noFill/>
                  <a:miter lim="800000"/>
                </a:ln>
                <a:solidFill>
                  <a:srgbClr val="4B66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9371249" y="2754807"/>
            <a:ext cx="3802456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3600" dirty="0" smtClean="0">
                <a:solidFill>
                  <a:srgbClr val="4B66CA"/>
                </a:solidFill>
                <a:latin typeface="RussianRail G Pro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12,7</a:t>
            </a:r>
            <a:r>
              <a:rPr lang="ru-RU" sz="2100" dirty="0" smtClean="0"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spc="200" dirty="0" smtClean="0">
                <a:ln cap="sq">
                  <a:noFill/>
                  <a:miter lim="800000"/>
                </a:ln>
                <a:solidFill>
                  <a:srgbClr val="4B66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r>
              <a:rPr lang="ru-RU" sz="1600" dirty="0" smtClean="0">
                <a:solidFill>
                  <a:srgbClr val="4652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9377385" y="2052612"/>
            <a:ext cx="3802456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специалистов </a:t>
            </a:r>
            <a:b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охране труда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9400558" y="3250105"/>
            <a:ext cx="3802456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уполномоченных </a:t>
            </a:r>
            <a:b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spc="150" dirty="0" smtClean="0">
                <a:ln w="15875" cap="sq">
                  <a:noFill/>
                  <a:miter lim="800000"/>
                </a:ln>
                <a:solidFill>
                  <a:srgbClr val="3C3C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охране труда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D24A19EC-FB94-4664-AB82-754DE8B16910}"/>
              </a:ext>
            </a:extLst>
          </p:cNvPr>
          <p:cNvSpPr txBox="1"/>
          <p:nvPr/>
        </p:nvSpPr>
        <p:spPr>
          <a:xfrm>
            <a:off x="1132787" y="1566174"/>
            <a:ext cx="3383901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ru-RU" sz="36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700</a:t>
            </a:r>
            <a:r>
              <a:rPr lang="ru-RU" sz="4000" dirty="0" smtClean="0">
                <a:solidFill>
                  <a:srgbClr val="193598"/>
                </a:solidFill>
                <a:latin typeface="RussianRail G Pro" pitchFamily="50" charset="-52"/>
                <a:ea typeface="Verdana" panose="020B0604030504040204" pitchFamily="34" charset="0"/>
              </a:rPr>
              <a:t> </a:t>
            </a:r>
            <a:r>
              <a:rPr lang="ru-RU" sz="2000" b="1" spc="200" dirty="0" smtClean="0">
                <a:ln cap="sq">
                  <a:noFill/>
                  <a:miter lim="800000"/>
                </a:ln>
                <a:solidFill>
                  <a:srgbClr val="193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</a:t>
            </a:r>
            <a:endParaRPr lang="ru-RU" sz="1600" dirty="0" smtClean="0">
              <a:solidFill>
                <a:srgbClr val="1935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5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6" y="365126"/>
            <a:ext cx="8892521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ДЕПАРТАМЕНТ ЭКОЛОГИИ И ТЕХНОСФЕРНОЙ БЕЗОПАСНОСТИ</a:t>
            </a:r>
            <a:endParaRPr lang="ru-RU" dirty="0"/>
          </a:p>
        </p:txBody>
      </p:sp>
      <p:grpSp>
        <p:nvGrpSpPr>
          <p:cNvPr id="125" name="Группа 124"/>
          <p:cNvGrpSpPr/>
          <p:nvPr/>
        </p:nvGrpSpPr>
        <p:grpSpPr>
          <a:xfrm>
            <a:off x="239195" y="2349243"/>
            <a:ext cx="2447925" cy="884581"/>
            <a:chOff x="191069" y="1218278"/>
            <a:chExt cx="2447925" cy="884581"/>
          </a:xfrm>
        </p:grpSpPr>
        <p:grpSp>
          <p:nvGrpSpPr>
            <p:cNvPr id="105" name="Группа 3" descr="Профиль верхнего уровня с фотографией">
              <a:extLst>
                <a:ext uri="{FF2B5EF4-FFF2-40B4-BE49-F238E27FC236}">
                  <a16:creationId xmlns:a16="http://schemas.microsoft.com/office/drawing/2014/main" xmlns="" id="{698451B1-6B2D-4AE4-B51C-8D10BAA9A5A9}"/>
                </a:ext>
              </a:extLst>
            </p:cNvPr>
            <p:cNvGrpSpPr/>
            <p:nvPr/>
          </p:nvGrpSpPr>
          <p:grpSpPr>
            <a:xfrm>
              <a:off x="191069" y="1218278"/>
              <a:ext cx="2447925" cy="884581"/>
              <a:chOff x="4505324" y="2049185"/>
              <a:chExt cx="2447925" cy="979785"/>
            </a:xfrm>
          </p:grpSpPr>
          <p:pic>
            <p:nvPicPr>
              <p:cNvPr id="106" name="Рисунок 105" descr="Тень">
                <a:extLst>
                  <a:ext uri="{FF2B5EF4-FFF2-40B4-BE49-F238E27FC236}">
                    <a16:creationId xmlns:a16="http://schemas.microsoft.com/office/drawing/2014/main" xmlns="" id="{F245D002-0E2F-47AB-A3FE-858C55C51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505324" y="2327786"/>
                <a:ext cx="2447925" cy="701184"/>
              </a:xfrm>
              <a:prstGeom prst="rect">
                <a:avLst/>
              </a:prstGeom>
            </p:spPr>
          </p:pic>
          <p:sp>
            <p:nvSpPr>
              <p:cNvPr id="107" name="Прямоугольник 21">
                <a:extLst>
                  <a:ext uri="{FF2B5EF4-FFF2-40B4-BE49-F238E27FC236}">
                    <a16:creationId xmlns:a16="http://schemas.microsoft.com/office/drawing/2014/main" xmlns="" id="{C0F155BC-DD9C-4143-BA7B-A806DC1690A0}"/>
                  </a:ext>
                </a:extLst>
              </p:cNvPr>
              <p:cNvSpPr/>
              <p:nvPr/>
            </p:nvSpPr>
            <p:spPr>
              <a:xfrm>
                <a:off x="4656000" y="2049185"/>
                <a:ext cx="2068650" cy="684000"/>
              </a:xfrm>
              <a:prstGeom prst="rect">
                <a:avLst/>
              </a:prstGeom>
              <a:solidFill>
                <a:srgbClr val="465267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marL="0" lvl="0" indent="0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xmlns="" id="{48684459-4DA0-4663-B416-791A22BA701D}"/>
                </a:ext>
              </a:extLst>
            </p:cNvPr>
            <p:cNvSpPr/>
            <p:nvPr/>
          </p:nvSpPr>
          <p:spPr>
            <a:xfrm>
              <a:off x="412087" y="1385184"/>
              <a:ext cx="18994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ОХРАНА труда</a:t>
              </a:r>
              <a:endParaRPr lang="ru-RU" sz="12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928357" y="3690109"/>
            <a:ext cx="2447925" cy="884581"/>
            <a:chOff x="2541967" y="1223636"/>
            <a:chExt cx="2447925" cy="884581"/>
          </a:xfrm>
        </p:grpSpPr>
        <p:grpSp>
          <p:nvGrpSpPr>
            <p:cNvPr id="108" name="Группа 25" descr="Профиль верхнего уровня с фотографией">
              <a:extLst>
                <a:ext uri="{FF2B5EF4-FFF2-40B4-BE49-F238E27FC236}">
                  <a16:creationId xmlns:a16="http://schemas.microsoft.com/office/drawing/2014/main" xmlns="" id="{3CB3A25C-ABC4-4B31-A042-75BA8B515930}"/>
                </a:ext>
              </a:extLst>
            </p:cNvPr>
            <p:cNvGrpSpPr/>
            <p:nvPr/>
          </p:nvGrpSpPr>
          <p:grpSpPr>
            <a:xfrm>
              <a:off x="2541967" y="1223636"/>
              <a:ext cx="2447925" cy="884581"/>
              <a:chOff x="4505324" y="2049185"/>
              <a:chExt cx="2447925" cy="979785"/>
            </a:xfrm>
          </p:grpSpPr>
          <p:pic>
            <p:nvPicPr>
              <p:cNvPr id="109" name="Рисунок 108" descr="Тень">
                <a:extLst>
                  <a:ext uri="{FF2B5EF4-FFF2-40B4-BE49-F238E27FC236}">
                    <a16:creationId xmlns:a16="http://schemas.microsoft.com/office/drawing/2014/main" xmlns="" id="{32219D9B-7690-4D44-A5EA-B2FDB0C088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505324" y="2327786"/>
                <a:ext cx="2447925" cy="701184"/>
              </a:xfrm>
              <a:prstGeom prst="rect">
                <a:avLst/>
              </a:prstGeom>
            </p:spPr>
          </p:pic>
          <p:sp>
            <p:nvSpPr>
              <p:cNvPr id="110" name="Прямоугольник 21">
                <a:extLst>
                  <a:ext uri="{FF2B5EF4-FFF2-40B4-BE49-F238E27FC236}">
                    <a16:creationId xmlns:a16="http://schemas.microsoft.com/office/drawing/2014/main" xmlns="" id="{6BAE8EBA-6E71-4002-910F-C5DE9C556B94}"/>
                  </a:ext>
                </a:extLst>
              </p:cNvPr>
              <p:cNvSpPr/>
              <p:nvPr/>
            </p:nvSpPr>
            <p:spPr>
              <a:xfrm>
                <a:off x="4656000" y="2049185"/>
                <a:ext cx="2068650" cy="684000"/>
              </a:xfrm>
              <a:prstGeom prst="rect">
                <a:avLst/>
              </a:prstGeom>
              <a:solidFill>
                <a:srgbClr val="465267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marL="0" lvl="0" indent="0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97D2C9B1-EA87-4C3D-8FCE-4AFF65790579}"/>
                </a:ext>
              </a:extLst>
            </p:cNvPr>
            <p:cNvSpPr/>
            <p:nvPr/>
          </p:nvSpPr>
          <p:spPr>
            <a:xfrm>
              <a:off x="2736294" y="1377465"/>
              <a:ext cx="18994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экология</a:t>
              </a:r>
              <a:endParaRPr lang="ru-RU" sz="12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4888653" y="5024953"/>
            <a:ext cx="2447925" cy="884581"/>
            <a:chOff x="4924744" y="1222974"/>
            <a:chExt cx="2447925" cy="884581"/>
          </a:xfrm>
        </p:grpSpPr>
        <p:grpSp>
          <p:nvGrpSpPr>
            <p:cNvPr id="111" name="Группа 28" descr="Профиль верхнего уровня с фотографией">
              <a:extLst>
                <a:ext uri="{FF2B5EF4-FFF2-40B4-BE49-F238E27FC236}">
                  <a16:creationId xmlns:a16="http://schemas.microsoft.com/office/drawing/2014/main" xmlns="" id="{DAD64F8A-B9B0-4F17-B5F5-AA8BEEA04B5A}"/>
                </a:ext>
              </a:extLst>
            </p:cNvPr>
            <p:cNvGrpSpPr/>
            <p:nvPr/>
          </p:nvGrpSpPr>
          <p:grpSpPr>
            <a:xfrm>
              <a:off x="4924744" y="1222974"/>
              <a:ext cx="2447925" cy="884581"/>
              <a:chOff x="4505324" y="2049185"/>
              <a:chExt cx="2447925" cy="979785"/>
            </a:xfrm>
          </p:grpSpPr>
          <p:pic>
            <p:nvPicPr>
              <p:cNvPr id="112" name="Рисунок 111" descr="Тень">
                <a:extLst>
                  <a:ext uri="{FF2B5EF4-FFF2-40B4-BE49-F238E27FC236}">
                    <a16:creationId xmlns:a16="http://schemas.microsoft.com/office/drawing/2014/main" xmlns="" id="{5C36AA9E-30A2-465F-A3A0-8C8C7BD5AD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505324" y="2327786"/>
                <a:ext cx="2447925" cy="701184"/>
              </a:xfrm>
              <a:prstGeom prst="rect">
                <a:avLst/>
              </a:prstGeom>
            </p:spPr>
          </p:pic>
          <p:sp>
            <p:nvSpPr>
              <p:cNvPr id="113" name="Прямоугольник 21">
                <a:extLst>
                  <a:ext uri="{FF2B5EF4-FFF2-40B4-BE49-F238E27FC236}">
                    <a16:creationId xmlns:a16="http://schemas.microsoft.com/office/drawing/2014/main" xmlns="" id="{3025DCC9-1ECC-4CAE-BC3E-7C73E698AEEA}"/>
                  </a:ext>
                </a:extLst>
              </p:cNvPr>
              <p:cNvSpPr/>
              <p:nvPr/>
            </p:nvSpPr>
            <p:spPr>
              <a:xfrm>
                <a:off x="4656000" y="2049185"/>
                <a:ext cx="2068650" cy="684000"/>
              </a:xfrm>
              <a:prstGeom prst="rect">
                <a:avLst/>
              </a:prstGeom>
              <a:solidFill>
                <a:srgbClr val="465267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marL="0" lvl="0" indent="0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xmlns="" id="{AC708612-E0A1-4B38-B885-CD6020689738}"/>
                </a:ext>
              </a:extLst>
            </p:cNvPr>
            <p:cNvSpPr/>
            <p:nvPr/>
          </p:nvSpPr>
          <p:spPr>
            <a:xfrm>
              <a:off x="5011747" y="1295576"/>
              <a:ext cx="214140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Безопасность граждан</a:t>
              </a:r>
              <a:endParaRPr lang="ru-RU" sz="12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748214" y="3666197"/>
            <a:ext cx="2447925" cy="884581"/>
            <a:chOff x="7315079" y="1247849"/>
            <a:chExt cx="2447925" cy="884581"/>
          </a:xfrm>
        </p:grpSpPr>
        <p:grpSp>
          <p:nvGrpSpPr>
            <p:cNvPr id="117" name="Группа 3" descr="Профиль верхнего уровня с фотографией">
              <a:extLst>
                <a:ext uri="{FF2B5EF4-FFF2-40B4-BE49-F238E27FC236}">
                  <a16:creationId xmlns:a16="http://schemas.microsoft.com/office/drawing/2014/main" xmlns="" id="{698451B1-6B2D-4AE4-B51C-8D10BAA9A5A9}"/>
                </a:ext>
              </a:extLst>
            </p:cNvPr>
            <p:cNvGrpSpPr/>
            <p:nvPr/>
          </p:nvGrpSpPr>
          <p:grpSpPr>
            <a:xfrm>
              <a:off x="7315079" y="1247849"/>
              <a:ext cx="2447925" cy="884581"/>
              <a:chOff x="4505324" y="2049185"/>
              <a:chExt cx="2447925" cy="979785"/>
            </a:xfrm>
          </p:grpSpPr>
          <p:pic>
            <p:nvPicPr>
              <p:cNvPr id="118" name="Рисунок 117" descr="Тень">
                <a:extLst>
                  <a:ext uri="{FF2B5EF4-FFF2-40B4-BE49-F238E27FC236}">
                    <a16:creationId xmlns:a16="http://schemas.microsoft.com/office/drawing/2014/main" xmlns="" id="{F245D002-0E2F-47AB-A3FE-858C55C51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505324" y="2327786"/>
                <a:ext cx="2447925" cy="701184"/>
              </a:xfrm>
              <a:prstGeom prst="rect">
                <a:avLst/>
              </a:prstGeom>
            </p:spPr>
          </p:pic>
          <p:sp>
            <p:nvSpPr>
              <p:cNvPr id="119" name="Прямоугольник 21">
                <a:extLst>
                  <a:ext uri="{FF2B5EF4-FFF2-40B4-BE49-F238E27FC236}">
                    <a16:creationId xmlns:a16="http://schemas.microsoft.com/office/drawing/2014/main" xmlns="" id="{C0F155BC-DD9C-4143-BA7B-A806DC1690A0}"/>
                  </a:ext>
                </a:extLst>
              </p:cNvPr>
              <p:cNvSpPr/>
              <p:nvPr/>
            </p:nvSpPr>
            <p:spPr>
              <a:xfrm>
                <a:off x="4656000" y="2049185"/>
                <a:ext cx="2068650" cy="684000"/>
              </a:xfrm>
              <a:prstGeom prst="rect">
                <a:avLst/>
              </a:prstGeom>
              <a:solidFill>
                <a:srgbClr val="465267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marL="0" lvl="0" indent="0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xmlns="" id="{48684459-4DA0-4663-B416-791A22BA701D}"/>
                </a:ext>
              </a:extLst>
            </p:cNvPr>
            <p:cNvSpPr/>
            <p:nvPr/>
          </p:nvSpPr>
          <p:spPr>
            <a:xfrm>
              <a:off x="7549867" y="1316946"/>
              <a:ext cx="1899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Устойчивое развитие</a:t>
              </a:r>
              <a:endParaRPr lang="ru-RU" sz="12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9744075" y="2304252"/>
            <a:ext cx="2447925" cy="897374"/>
            <a:chOff x="9744075" y="1221410"/>
            <a:chExt cx="2447925" cy="897374"/>
          </a:xfrm>
        </p:grpSpPr>
        <p:grpSp>
          <p:nvGrpSpPr>
            <p:cNvPr id="121" name="Группа 3" descr="Профиль верхнего уровня с фотографией">
              <a:extLst>
                <a:ext uri="{FF2B5EF4-FFF2-40B4-BE49-F238E27FC236}">
                  <a16:creationId xmlns:a16="http://schemas.microsoft.com/office/drawing/2014/main" xmlns="" id="{698451B1-6B2D-4AE4-B51C-8D10BAA9A5A9}"/>
                </a:ext>
              </a:extLst>
            </p:cNvPr>
            <p:cNvGrpSpPr/>
            <p:nvPr/>
          </p:nvGrpSpPr>
          <p:grpSpPr>
            <a:xfrm>
              <a:off x="9744075" y="1234203"/>
              <a:ext cx="2447925" cy="884581"/>
              <a:chOff x="4505324" y="2049185"/>
              <a:chExt cx="2447925" cy="979785"/>
            </a:xfrm>
          </p:grpSpPr>
          <p:pic>
            <p:nvPicPr>
              <p:cNvPr id="122" name="Рисунок 121" descr="Тень">
                <a:extLst>
                  <a:ext uri="{FF2B5EF4-FFF2-40B4-BE49-F238E27FC236}">
                    <a16:creationId xmlns:a16="http://schemas.microsoft.com/office/drawing/2014/main" xmlns="" id="{F245D002-0E2F-47AB-A3FE-858C55C51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505324" y="2327786"/>
                <a:ext cx="2447925" cy="701184"/>
              </a:xfrm>
              <a:prstGeom prst="rect">
                <a:avLst/>
              </a:prstGeom>
            </p:spPr>
          </p:pic>
          <p:sp>
            <p:nvSpPr>
              <p:cNvPr id="123" name="Прямоугольник 21">
                <a:extLst>
                  <a:ext uri="{FF2B5EF4-FFF2-40B4-BE49-F238E27FC236}">
                    <a16:creationId xmlns:a16="http://schemas.microsoft.com/office/drawing/2014/main" xmlns="" id="{C0F155BC-DD9C-4143-BA7B-A806DC1690A0}"/>
                  </a:ext>
                </a:extLst>
              </p:cNvPr>
              <p:cNvSpPr/>
              <p:nvPr/>
            </p:nvSpPr>
            <p:spPr>
              <a:xfrm>
                <a:off x="4656000" y="2049185"/>
                <a:ext cx="2068650" cy="684000"/>
              </a:xfrm>
              <a:prstGeom prst="rect">
                <a:avLst/>
              </a:prstGeom>
              <a:solidFill>
                <a:srgbClr val="465267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marL="0" lvl="0" indent="0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xmlns="" id="{48684459-4DA0-4663-B416-791A22BA701D}"/>
                </a:ext>
              </a:extLst>
            </p:cNvPr>
            <p:cNvSpPr/>
            <p:nvPr/>
          </p:nvSpPr>
          <p:spPr>
            <a:xfrm>
              <a:off x="9951873" y="1221410"/>
              <a:ext cx="18994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Промышленная и пожарная безопасность</a:t>
              </a:r>
              <a:endParaRPr lang="ru-RU" sz="1200" cap="al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5245769" y="2081464"/>
            <a:ext cx="162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ЦБТ</a:t>
            </a: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 flipH="1">
            <a:off x="2442411" y="2606467"/>
            <a:ext cx="2685066" cy="43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4138863" y="3080084"/>
            <a:ext cx="1239252" cy="6136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37" idx="2"/>
            <a:endCxn id="113" idx="0"/>
          </p:cNvCxnSpPr>
          <p:nvPr/>
        </p:nvCxnSpPr>
        <p:spPr>
          <a:xfrm>
            <a:off x="6057901" y="3097127"/>
            <a:ext cx="15753" cy="19278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6725653" y="3056021"/>
            <a:ext cx="1179094" cy="61361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137" idx="3"/>
          </p:cNvCxnSpPr>
          <p:nvPr/>
        </p:nvCxnSpPr>
        <p:spPr>
          <a:xfrm>
            <a:off x="6870033" y="2589296"/>
            <a:ext cx="2959767" cy="952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37" y="365126"/>
            <a:ext cx="8651889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НОРМАТИВНОЕ ОБЕСПЕЧЕНИЕ СУОТ В ОАО «РЖД»</a:t>
            </a:r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0" y="1397523"/>
            <a:ext cx="12192000" cy="4702806"/>
            <a:chOff x="0" y="823912"/>
            <a:chExt cx="12192000" cy="4702806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F8D4BF47-3A36-4A63-8201-4FEA1C426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793" b="30533"/>
            <a:stretch/>
          </p:blipFill>
          <p:spPr>
            <a:xfrm>
              <a:off x="7512053" y="830369"/>
              <a:ext cx="4678958" cy="1035345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84D160CA-F43A-40ED-85B6-56C522235DDC}"/>
                </a:ext>
              </a:extLst>
            </p:cNvPr>
            <p:cNvSpPr/>
            <p:nvPr/>
          </p:nvSpPr>
          <p:spPr>
            <a:xfrm>
              <a:off x="989" y="1849165"/>
              <a:ext cx="12191010" cy="76829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98B15CB0-FC44-482A-B5BB-4EC140DCB79C}"/>
                </a:ext>
              </a:extLst>
            </p:cNvPr>
            <p:cNvCxnSpPr/>
            <p:nvPr/>
          </p:nvCxnSpPr>
          <p:spPr>
            <a:xfrm>
              <a:off x="0" y="2596257"/>
              <a:ext cx="12192000" cy="0"/>
            </a:xfrm>
            <a:prstGeom prst="line">
              <a:avLst/>
            </a:prstGeom>
            <a:ln>
              <a:solidFill>
                <a:srgbClr val="465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="" xmlns:a16="http://schemas.microsoft.com/office/drawing/2014/main" id="{C27036E7-C532-4C35-A46B-30915EECDC26}"/>
                </a:ext>
              </a:extLst>
            </p:cNvPr>
            <p:cNvCxnSpPr>
              <a:cxnSpLocks/>
            </p:cNvCxnSpPr>
            <p:nvPr/>
          </p:nvCxnSpPr>
          <p:spPr>
            <a:xfrm>
              <a:off x="849086" y="2608128"/>
              <a:ext cx="7071" cy="2733986"/>
            </a:xfrm>
            <a:prstGeom prst="line">
              <a:avLst/>
            </a:prstGeom>
            <a:ln>
              <a:solidFill>
                <a:srgbClr val="465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E5943064-8DE0-4346-B6E6-1903D0472370}"/>
                </a:ext>
              </a:extLst>
            </p:cNvPr>
            <p:cNvSpPr/>
            <p:nvPr/>
          </p:nvSpPr>
          <p:spPr>
            <a:xfrm>
              <a:off x="1167196" y="2798955"/>
              <a:ext cx="2180494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  <a:defRPr/>
              </a:pPr>
              <a:r>
                <a:rPr lang="ru-RU" sz="10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СТО РЖД </a:t>
              </a:r>
              <a:r>
                <a:rPr lang="ru-RU" sz="10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15.001-2023 </a:t>
              </a:r>
              <a:endParaRPr lang="ru-RU" sz="1000" b="1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ts val="1100"/>
                </a:lnSpc>
                <a:spcBef>
                  <a:spcPts val="0"/>
                </a:spcBef>
                <a:defRPr/>
              </a:pP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«Система управления охраной труда в ОАО «РЖД». Общие положения»</a:t>
              </a:r>
            </a:p>
          </p:txBody>
        </p:sp>
        <p:grpSp>
          <p:nvGrpSpPr>
            <p:cNvPr id="3" name="Группа 8">
              <a:extLst>
                <a:ext uri="{FF2B5EF4-FFF2-40B4-BE49-F238E27FC236}">
                  <a16:creationId xmlns="" xmlns:a16="http://schemas.microsoft.com/office/drawing/2014/main" id="{8AC0A429-BEE6-4949-9E32-EE0D4CD55F5F}"/>
                </a:ext>
              </a:extLst>
            </p:cNvPr>
            <p:cNvGrpSpPr/>
            <p:nvPr/>
          </p:nvGrpSpPr>
          <p:grpSpPr>
            <a:xfrm>
              <a:off x="611665" y="2961239"/>
              <a:ext cx="488857" cy="284218"/>
              <a:chOff x="611665" y="2702159"/>
              <a:chExt cx="488857" cy="284218"/>
            </a:xfrm>
          </p:grpSpPr>
          <p:sp>
            <p:nvSpPr>
              <p:cNvPr id="65" name="Овал 7">
                <a:extLst>
                  <a:ext uri="{FF2B5EF4-FFF2-40B4-BE49-F238E27FC236}">
                    <a16:creationId xmlns="" xmlns:a16="http://schemas.microsoft.com/office/drawing/2014/main" id="{4430A14A-6B9D-42ED-A34B-B6ABB5080EC0}"/>
                  </a:ext>
                </a:extLst>
              </p:cNvPr>
              <p:cNvSpPr/>
              <p:nvPr/>
            </p:nvSpPr>
            <p:spPr>
              <a:xfrm>
                <a:off x="714049" y="2702159"/>
                <a:ext cx="284218" cy="28421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652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11">
                <a:extLst>
                  <a:ext uri="{FF2B5EF4-FFF2-40B4-BE49-F238E27FC236}">
                    <a16:creationId xmlns="" xmlns:a16="http://schemas.microsoft.com/office/drawing/2014/main" id="{79C29BD2-7AC1-4920-8197-3CD1EF840A25}"/>
                  </a:ext>
                </a:extLst>
              </p:cNvPr>
              <p:cNvSpPr/>
              <p:nvPr/>
            </p:nvSpPr>
            <p:spPr>
              <a:xfrm>
                <a:off x="611665" y="2709378"/>
                <a:ext cx="48885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endParaRPr lang="ru-RU" altLang="ru-RU" sz="12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9" name="Группа 12">
              <a:extLst>
                <a:ext uri="{FF2B5EF4-FFF2-40B4-BE49-F238E27FC236}">
                  <a16:creationId xmlns="" xmlns:a16="http://schemas.microsoft.com/office/drawing/2014/main" id="{1FADB317-12FB-4E4F-9762-B9C73EC1C8B1}"/>
                </a:ext>
              </a:extLst>
            </p:cNvPr>
            <p:cNvGrpSpPr/>
            <p:nvPr/>
          </p:nvGrpSpPr>
          <p:grpSpPr>
            <a:xfrm>
              <a:off x="611729" y="4005958"/>
              <a:ext cx="488857" cy="284218"/>
              <a:chOff x="611665" y="2702159"/>
              <a:chExt cx="488857" cy="284218"/>
            </a:xfrm>
          </p:grpSpPr>
          <p:sp>
            <p:nvSpPr>
              <p:cNvPr id="63" name="Овал 13">
                <a:extLst>
                  <a:ext uri="{FF2B5EF4-FFF2-40B4-BE49-F238E27FC236}">
                    <a16:creationId xmlns="" xmlns:a16="http://schemas.microsoft.com/office/drawing/2014/main" id="{3F381F4C-7371-4F06-B147-1A4DD29CDFD4}"/>
                  </a:ext>
                </a:extLst>
              </p:cNvPr>
              <p:cNvSpPr/>
              <p:nvPr/>
            </p:nvSpPr>
            <p:spPr>
              <a:xfrm>
                <a:off x="714049" y="2702159"/>
                <a:ext cx="284218" cy="28421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652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>
                <a:extLst>
                  <a:ext uri="{FF2B5EF4-FFF2-40B4-BE49-F238E27FC236}">
                    <a16:creationId xmlns="" xmlns:a16="http://schemas.microsoft.com/office/drawing/2014/main" id="{DBA48198-1812-4755-A4F1-C1BB17292EF7}"/>
                  </a:ext>
                </a:extLst>
              </p:cNvPr>
              <p:cNvSpPr/>
              <p:nvPr/>
            </p:nvSpPr>
            <p:spPr>
              <a:xfrm>
                <a:off x="611665" y="2709378"/>
                <a:ext cx="48885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endParaRPr lang="ru-RU" altLang="ru-RU" sz="12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0" name="Группа 15">
              <a:extLst>
                <a:ext uri="{FF2B5EF4-FFF2-40B4-BE49-F238E27FC236}">
                  <a16:creationId xmlns="" xmlns:a16="http://schemas.microsoft.com/office/drawing/2014/main" id="{D809999F-0E2F-4322-A0E6-FE1445599C61}"/>
                </a:ext>
              </a:extLst>
            </p:cNvPr>
            <p:cNvGrpSpPr/>
            <p:nvPr/>
          </p:nvGrpSpPr>
          <p:grpSpPr>
            <a:xfrm>
              <a:off x="611664" y="5057896"/>
              <a:ext cx="488857" cy="284218"/>
              <a:chOff x="611665" y="2702159"/>
              <a:chExt cx="488857" cy="284218"/>
            </a:xfrm>
          </p:grpSpPr>
          <p:sp>
            <p:nvSpPr>
              <p:cNvPr id="61" name="Овал 16">
                <a:extLst>
                  <a:ext uri="{FF2B5EF4-FFF2-40B4-BE49-F238E27FC236}">
                    <a16:creationId xmlns="" xmlns:a16="http://schemas.microsoft.com/office/drawing/2014/main" id="{9F45A1A0-CBA4-48C2-B99B-42255400E56D}"/>
                  </a:ext>
                </a:extLst>
              </p:cNvPr>
              <p:cNvSpPr/>
              <p:nvPr/>
            </p:nvSpPr>
            <p:spPr>
              <a:xfrm>
                <a:off x="714049" y="2702159"/>
                <a:ext cx="284218" cy="28421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652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>
                <a:extLst>
                  <a:ext uri="{FF2B5EF4-FFF2-40B4-BE49-F238E27FC236}">
                    <a16:creationId xmlns="" xmlns:a16="http://schemas.microsoft.com/office/drawing/2014/main" id="{8FDE020C-6CE8-46C3-958B-A1FFB15C6BD4}"/>
                  </a:ext>
                </a:extLst>
              </p:cNvPr>
              <p:cNvSpPr/>
              <p:nvPr/>
            </p:nvSpPr>
            <p:spPr>
              <a:xfrm>
                <a:off x="611665" y="2709378"/>
                <a:ext cx="48885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endParaRPr lang="ru-RU" altLang="ru-RU" sz="12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97C5DFA-8988-4492-BE69-35D71B37087F}"/>
                </a:ext>
              </a:extLst>
            </p:cNvPr>
            <p:cNvSpPr/>
            <p:nvPr/>
          </p:nvSpPr>
          <p:spPr>
            <a:xfrm>
              <a:off x="9634921" y="2769730"/>
              <a:ext cx="2180494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50"/>
                </a:lnSpc>
                <a:defRPr/>
              </a:pPr>
              <a:r>
                <a:rPr lang="ru-RU" sz="10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СТО РЖД 15.003-2014</a:t>
              </a: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«Производственный </a:t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контроль условий труда</a:t>
              </a:r>
            </a:p>
            <a:p>
              <a:pPr>
                <a:lnSpc>
                  <a:spcPts val="950"/>
                </a:lnSpc>
                <a:defRPr/>
              </a:pP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 ОАО «РЖД». </a:t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Общие положения»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CDEE4059-5772-4202-ACBD-3A96DDBA2563}"/>
                </a:ext>
              </a:extLst>
            </p:cNvPr>
            <p:cNvSpPr/>
            <p:nvPr/>
          </p:nvSpPr>
          <p:spPr>
            <a:xfrm>
              <a:off x="1100521" y="4847808"/>
              <a:ext cx="2180494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50"/>
                </a:lnSpc>
                <a:defRPr/>
              </a:pPr>
              <a:r>
                <a:rPr lang="ru-RU" sz="10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СТО РЖД </a:t>
              </a:r>
              <a:r>
                <a:rPr lang="ru-RU" sz="10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15.011-2023</a:t>
              </a: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«Система управления охраной труда в ОАО «РЖД». </a:t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Организация обучения» </a:t>
              </a:r>
            </a:p>
          </p:txBody>
        </p:sp>
        <p:grpSp>
          <p:nvGrpSpPr>
            <p:cNvPr id="11" name="Группа 23">
              <a:extLst>
                <a:ext uri="{FF2B5EF4-FFF2-40B4-BE49-F238E27FC236}">
                  <a16:creationId xmlns="" xmlns:a16="http://schemas.microsoft.com/office/drawing/2014/main" id="{0FAB87B6-6D11-4665-B422-91FCE6506A6E}"/>
                </a:ext>
              </a:extLst>
            </p:cNvPr>
            <p:cNvGrpSpPr/>
            <p:nvPr/>
          </p:nvGrpSpPr>
          <p:grpSpPr>
            <a:xfrm>
              <a:off x="3505137" y="2617458"/>
              <a:ext cx="5500159" cy="2909260"/>
              <a:chOff x="611664" y="2358378"/>
              <a:chExt cx="5500159" cy="290926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23CBA3B4-8598-41F1-A84E-BB8040A5F7D4}"/>
                  </a:ext>
                </a:extLst>
              </p:cNvPr>
              <p:cNvCxnSpPr>
                <a:cxnSpLocks/>
                <a:endCxn id="55" idx="4"/>
              </p:cNvCxnSpPr>
              <p:nvPr/>
            </p:nvCxnSpPr>
            <p:spPr>
              <a:xfrm flipH="1">
                <a:off x="856157" y="2358378"/>
                <a:ext cx="1276" cy="2724656"/>
              </a:xfrm>
              <a:prstGeom prst="line">
                <a:avLst/>
              </a:prstGeom>
              <a:ln>
                <a:solidFill>
                  <a:srgbClr val="4652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>
                <a:extLst>
                  <a:ext uri="{FF2B5EF4-FFF2-40B4-BE49-F238E27FC236}">
                    <a16:creationId xmlns="" xmlns:a16="http://schemas.microsoft.com/office/drawing/2014/main" id="{A371758B-E31C-4786-B783-1BF1E31F2973}"/>
                  </a:ext>
                </a:extLst>
              </p:cNvPr>
              <p:cNvSpPr/>
              <p:nvPr/>
            </p:nvSpPr>
            <p:spPr>
              <a:xfrm>
                <a:off x="1167196" y="4482975"/>
                <a:ext cx="218049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950"/>
                  </a:lnSpc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15.013-2021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«Система управления охраной труда в ОАО «РЖД». 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Электрическая безопасность. Общие положения» </a:t>
                </a:r>
              </a:p>
            </p:txBody>
          </p:sp>
          <p:grpSp>
            <p:nvGrpSpPr>
              <p:cNvPr id="15" name="Группа 26">
                <a:extLst>
                  <a:ext uri="{FF2B5EF4-FFF2-40B4-BE49-F238E27FC236}">
                    <a16:creationId xmlns="" xmlns:a16="http://schemas.microsoft.com/office/drawing/2014/main" id="{EF537738-2C8C-4CC2-B36D-A1D3D93697BF}"/>
                  </a:ext>
                </a:extLst>
              </p:cNvPr>
              <p:cNvGrpSpPr/>
              <p:nvPr/>
            </p:nvGrpSpPr>
            <p:grpSpPr>
              <a:xfrm>
                <a:off x="611665" y="2702159"/>
                <a:ext cx="488857" cy="284218"/>
                <a:chOff x="611665" y="2702159"/>
                <a:chExt cx="488857" cy="284218"/>
              </a:xfrm>
            </p:grpSpPr>
            <p:sp>
              <p:nvSpPr>
                <p:cNvPr id="59" name="Овал 35">
                  <a:extLst>
                    <a:ext uri="{FF2B5EF4-FFF2-40B4-BE49-F238E27FC236}">
                      <a16:creationId xmlns="" xmlns:a16="http://schemas.microsoft.com/office/drawing/2014/main" id="{40E545F6-5986-4030-AD3F-1A1F16591E6E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 36">
                  <a:extLst>
                    <a:ext uri="{FF2B5EF4-FFF2-40B4-BE49-F238E27FC236}">
                      <a16:creationId xmlns="" xmlns:a16="http://schemas.microsoft.com/office/drawing/2014/main" id="{C5CC7B30-2638-4514-806D-A45173B63701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4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6" name="Группа 27">
                <a:extLst>
                  <a:ext uri="{FF2B5EF4-FFF2-40B4-BE49-F238E27FC236}">
                    <a16:creationId xmlns="" xmlns:a16="http://schemas.microsoft.com/office/drawing/2014/main" id="{DE26A795-B899-4211-95DB-DD7B2422ED40}"/>
                  </a:ext>
                </a:extLst>
              </p:cNvPr>
              <p:cNvGrpSpPr/>
              <p:nvPr/>
            </p:nvGrpSpPr>
            <p:grpSpPr>
              <a:xfrm>
                <a:off x="611729" y="3746878"/>
                <a:ext cx="488857" cy="284218"/>
                <a:chOff x="611665" y="2702159"/>
                <a:chExt cx="488857" cy="284218"/>
              </a:xfrm>
            </p:grpSpPr>
            <p:sp>
              <p:nvSpPr>
                <p:cNvPr id="57" name="Овал 56">
                  <a:extLst>
                    <a:ext uri="{FF2B5EF4-FFF2-40B4-BE49-F238E27FC236}">
                      <a16:creationId xmlns="" xmlns:a16="http://schemas.microsoft.com/office/drawing/2014/main" id="{E3C4E2A5-335F-4F53-9CAE-C3413CD956C2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34">
                  <a:extLst>
                    <a:ext uri="{FF2B5EF4-FFF2-40B4-BE49-F238E27FC236}">
                      <a16:creationId xmlns="" xmlns:a16="http://schemas.microsoft.com/office/drawing/2014/main" id="{74F8540A-A3B3-428F-9F0C-9AF0D1F4F497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5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9" name="Группа 28">
                <a:extLst>
                  <a:ext uri="{FF2B5EF4-FFF2-40B4-BE49-F238E27FC236}">
                    <a16:creationId xmlns="" xmlns:a16="http://schemas.microsoft.com/office/drawing/2014/main" id="{7026B9C8-CA43-4154-ADC0-68661D0DFC52}"/>
                  </a:ext>
                </a:extLst>
              </p:cNvPr>
              <p:cNvGrpSpPr/>
              <p:nvPr/>
            </p:nvGrpSpPr>
            <p:grpSpPr>
              <a:xfrm>
                <a:off x="611664" y="4798816"/>
                <a:ext cx="488857" cy="284218"/>
                <a:chOff x="611665" y="2702159"/>
                <a:chExt cx="488857" cy="284218"/>
              </a:xfrm>
            </p:grpSpPr>
            <p:sp>
              <p:nvSpPr>
                <p:cNvPr id="55" name="Овал 54">
                  <a:extLst>
                    <a:ext uri="{FF2B5EF4-FFF2-40B4-BE49-F238E27FC236}">
                      <a16:creationId xmlns="" xmlns:a16="http://schemas.microsoft.com/office/drawing/2014/main" id="{40E783E3-B910-44BE-84C1-8C2328A25190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>
                  <a:extLst>
                    <a:ext uri="{FF2B5EF4-FFF2-40B4-BE49-F238E27FC236}">
                      <a16:creationId xmlns="" xmlns:a16="http://schemas.microsoft.com/office/drawing/2014/main" id="{837C81FE-7A15-4136-B159-32F8CE984F9B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6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E8358F6C-C10D-4C27-BB67-845EBBB26535}"/>
                  </a:ext>
                </a:extLst>
              </p:cNvPr>
              <p:cNvSpPr/>
              <p:nvPr/>
            </p:nvSpPr>
            <p:spPr>
              <a:xfrm>
                <a:off x="4053271" y="4328919"/>
                <a:ext cx="2058552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15.015-2016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«Проходы служебные на объектах ОАО «РЖД».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Технические требования, правила устройства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и содержания»</a:t>
                </a:r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="" xmlns:a16="http://schemas.microsoft.com/office/drawing/2014/main" id="{91EB88BC-28CE-4B8D-9DEC-846F9B43296A}"/>
                  </a:ext>
                </a:extLst>
              </p:cNvPr>
              <p:cNvSpPr/>
              <p:nvPr/>
            </p:nvSpPr>
            <p:spPr>
              <a:xfrm>
                <a:off x="1138621" y="2502753"/>
                <a:ext cx="2180494" cy="79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"/>
                  </a:lnSpc>
                  <a:spcBef>
                    <a:spcPts val="0"/>
                  </a:spcBef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</a:t>
                </a:r>
                <a:r>
                  <a:rPr lang="ru-RU" sz="1000" b="1" dirty="0" smtClean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15.002-2022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«Система управления охраной труда в ОАО «РЖД». 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Организация контроля и порядок его проведения»</a:t>
                </a:r>
              </a:p>
            </p:txBody>
          </p:sp>
        </p:grpSp>
        <p:grpSp>
          <p:nvGrpSpPr>
            <p:cNvPr id="22" name="Группа 37">
              <a:extLst>
                <a:ext uri="{FF2B5EF4-FFF2-40B4-BE49-F238E27FC236}">
                  <a16:creationId xmlns="" xmlns:a16="http://schemas.microsoft.com/office/drawing/2014/main" id="{0E228F62-0B32-4CBB-A07A-A073CE0A04AF}"/>
                </a:ext>
              </a:extLst>
            </p:cNvPr>
            <p:cNvGrpSpPr/>
            <p:nvPr/>
          </p:nvGrpSpPr>
          <p:grpSpPr>
            <a:xfrm>
              <a:off x="4069257" y="2608128"/>
              <a:ext cx="5303337" cy="2733986"/>
              <a:chOff x="-1737929" y="2349048"/>
              <a:chExt cx="5303337" cy="2733986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50993BBB-0DC6-46C9-8064-3FA20AF12F8F}"/>
                  </a:ext>
                </a:extLst>
              </p:cNvPr>
              <p:cNvCxnSpPr>
                <a:cxnSpLocks/>
                <a:endCxn id="42" idx="4"/>
              </p:cNvCxnSpPr>
              <p:nvPr/>
            </p:nvCxnSpPr>
            <p:spPr>
              <a:xfrm>
                <a:off x="854871" y="2349048"/>
                <a:ext cx="1286" cy="2733986"/>
              </a:xfrm>
              <a:prstGeom prst="line">
                <a:avLst/>
              </a:prstGeom>
              <a:ln>
                <a:solidFill>
                  <a:srgbClr val="4652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>
                <a:extLst>
                  <a:ext uri="{FF2B5EF4-FFF2-40B4-BE49-F238E27FC236}">
                    <a16:creationId xmlns="" xmlns:a16="http://schemas.microsoft.com/office/drawing/2014/main" id="{F7AD4FB4-41C7-4C4C-937E-914399906311}"/>
                  </a:ext>
                </a:extLst>
              </p:cNvPr>
              <p:cNvSpPr/>
              <p:nvPr/>
            </p:nvSpPr>
            <p:spPr>
              <a:xfrm>
                <a:off x="1110046" y="2492250"/>
                <a:ext cx="238408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950"/>
                  </a:lnSpc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15.005-2019 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«Система управления охраной труда в ОАО «РЖД».</a:t>
                </a:r>
              </a:p>
              <a:p>
                <a:pPr>
                  <a:lnSpc>
                    <a:spcPts val="950"/>
                  </a:lnSpc>
                  <a:defRPr/>
                </a:pP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Внутренний аудит. 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Порядок планирования,</a:t>
                </a:r>
              </a:p>
              <a:p>
                <a:pPr>
                  <a:lnSpc>
                    <a:spcPts val="950"/>
                  </a:lnSpc>
                  <a:defRPr/>
                </a:pP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организации и проведения» </a:t>
                </a:r>
              </a:p>
            </p:txBody>
          </p:sp>
          <p:grpSp>
            <p:nvGrpSpPr>
              <p:cNvPr id="31" name="Группа 40">
                <a:extLst>
                  <a:ext uri="{FF2B5EF4-FFF2-40B4-BE49-F238E27FC236}">
                    <a16:creationId xmlns="" xmlns:a16="http://schemas.microsoft.com/office/drawing/2014/main" id="{3CD0937E-6FB8-47D4-8E52-D0C4017D96DE}"/>
                  </a:ext>
                </a:extLst>
              </p:cNvPr>
              <p:cNvGrpSpPr/>
              <p:nvPr/>
            </p:nvGrpSpPr>
            <p:grpSpPr>
              <a:xfrm>
                <a:off x="611665" y="2702159"/>
                <a:ext cx="488857" cy="284218"/>
                <a:chOff x="611665" y="2702159"/>
                <a:chExt cx="488857" cy="284218"/>
              </a:xfrm>
            </p:grpSpPr>
            <p:sp>
              <p:nvSpPr>
                <p:cNvPr id="46" name="Овал 45">
                  <a:extLst>
                    <a:ext uri="{FF2B5EF4-FFF2-40B4-BE49-F238E27FC236}">
                      <a16:creationId xmlns="" xmlns:a16="http://schemas.microsoft.com/office/drawing/2014/main" id="{C2617D45-0D60-4683-BF08-8924E6C763F3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рямоугольник 46">
                  <a:extLst>
                    <a:ext uri="{FF2B5EF4-FFF2-40B4-BE49-F238E27FC236}">
                      <a16:creationId xmlns="" xmlns:a16="http://schemas.microsoft.com/office/drawing/2014/main" id="{798889C0-D8DA-48B6-98B9-3EF185B9F62E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7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37" name="Группа 41">
                <a:extLst>
                  <a:ext uri="{FF2B5EF4-FFF2-40B4-BE49-F238E27FC236}">
                    <a16:creationId xmlns="" xmlns:a16="http://schemas.microsoft.com/office/drawing/2014/main" id="{2668EB47-AED3-44B3-AE25-211E17F72A58}"/>
                  </a:ext>
                </a:extLst>
              </p:cNvPr>
              <p:cNvGrpSpPr/>
              <p:nvPr/>
            </p:nvGrpSpPr>
            <p:grpSpPr>
              <a:xfrm>
                <a:off x="611729" y="3746878"/>
                <a:ext cx="488857" cy="284218"/>
                <a:chOff x="611665" y="2702159"/>
                <a:chExt cx="488857" cy="284218"/>
              </a:xfrm>
            </p:grpSpPr>
            <p:sp>
              <p:nvSpPr>
                <p:cNvPr id="44" name="Овал 43">
                  <a:extLst>
                    <a:ext uri="{FF2B5EF4-FFF2-40B4-BE49-F238E27FC236}">
                      <a16:creationId xmlns="" xmlns:a16="http://schemas.microsoft.com/office/drawing/2014/main" id="{7539194F-3CD9-4E16-905C-35D66823D30B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>
                  <a:extLst>
                    <a:ext uri="{FF2B5EF4-FFF2-40B4-BE49-F238E27FC236}">
                      <a16:creationId xmlns="" xmlns:a16="http://schemas.microsoft.com/office/drawing/2014/main" id="{F446FC16-BABF-491C-85C6-27B1A03988AB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8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38" name="Группа 42">
                <a:extLst>
                  <a:ext uri="{FF2B5EF4-FFF2-40B4-BE49-F238E27FC236}">
                    <a16:creationId xmlns="" xmlns:a16="http://schemas.microsoft.com/office/drawing/2014/main" id="{03CE474D-027F-4047-BBAA-AF17F7AB345E}"/>
                  </a:ext>
                </a:extLst>
              </p:cNvPr>
              <p:cNvGrpSpPr/>
              <p:nvPr/>
            </p:nvGrpSpPr>
            <p:grpSpPr>
              <a:xfrm>
                <a:off x="611664" y="4798816"/>
                <a:ext cx="488857" cy="284218"/>
                <a:chOff x="611665" y="2702159"/>
                <a:chExt cx="488857" cy="284218"/>
              </a:xfrm>
            </p:grpSpPr>
            <p:sp>
              <p:nvSpPr>
                <p:cNvPr id="42" name="Овал 41">
                  <a:extLst>
                    <a:ext uri="{FF2B5EF4-FFF2-40B4-BE49-F238E27FC236}">
                      <a16:creationId xmlns="" xmlns:a16="http://schemas.microsoft.com/office/drawing/2014/main" id="{F10ADA2D-FDA7-402E-96B8-E77CFC794468}"/>
                    </a:ext>
                  </a:extLst>
                </p:cNvPr>
                <p:cNvSpPr/>
                <p:nvPr/>
              </p:nvSpPr>
              <p:spPr>
                <a:xfrm>
                  <a:off x="714049" y="2702159"/>
                  <a:ext cx="284218" cy="284218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46526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рямоугольник 42">
                  <a:extLst>
                    <a:ext uri="{FF2B5EF4-FFF2-40B4-BE49-F238E27FC236}">
                      <a16:creationId xmlns="" xmlns:a16="http://schemas.microsoft.com/office/drawing/2014/main" id="{6D24A192-2F68-48B8-9E10-0D4AC9219387}"/>
                    </a:ext>
                  </a:extLst>
                </p:cNvPr>
                <p:cNvSpPr/>
                <p:nvPr/>
              </p:nvSpPr>
              <p:spPr>
                <a:xfrm>
                  <a:off x="611665" y="2709378"/>
                  <a:ext cx="48885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ru-RU" sz="1200" b="1" dirty="0">
                      <a:solidFill>
                        <a:srgbClr val="313A49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9</a:t>
                  </a:r>
                  <a:endParaRPr lang="ru-RU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40" name="Прямоугольник 39">
                <a:extLst>
                  <a:ext uri="{FF2B5EF4-FFF2-40B4-BE49-F238E27FC236}">
                    <a16:creationId xmlns="" xmlns:a16="http://schemas.microsoft.com/office/drawing/2014/main" id="{EFB0A16A-CF0D-48C1-B491-C2B4A8727F9B}"/>
                  </a:ext>
                </a:extLst>
              </p:cNvPr>
              <p:cNvSpPr/>
              <p:nvPr/>
            </p:nvSpPr>
            <p:spPr>
              <a:xfrm>
                <a:off x="-1737929" y="3503333"/>
                <a:ext cx="218049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950"/>
                  </a:lnSpc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</a:t>
                </a:r>
                <a:r>
                  <a:rPr lang="ru-RU" sz="1000" b="1" dirty="0" smtClean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15.012-2022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/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«Система </a:t>
                </a:r>
                <a:r>
                  <a:rPr lang="ru-RU" sz="1000" dirty="0" smtClean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управления </a:t>
                </a: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охраной труда в ОАО «РЖД». 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Специальная оценка </a:t>
                </a:r>
                <a:b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условий труда»</a:t>
                </a: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4DD650BA-710C-403A-B2B5-D3837B46F528}"/>
                  </a:ext>
                </a:extLst>
              </p:cNvPr>
              <p:cNvSpPr/>
              <p:nvPr/>
            </p:nvSpPr>
            <p:spPr>
              <a:xfrm>
                <a:off x="1110046" y="3492437"/>
                <a:ext cx="2455362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950"/>
                  </a:lnSpc>
                  <a:defRPr/>
                </a:pPr>
                <a: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СТО РЖД 15. 014-2017</a:t>
                </a:r>
                <a:br>
                  <a:rPr lang="ru-RU" sz="10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«Система управления охраной труда в ОАО «РЖД». Управление профессиональными рисками.</a:t>
                </a:r>
              </a:p>
              <a:p>
                <a:pPr>
                  <a:lnSpc>
                    <a:spcPts val="950"/>
                  </a:lnSpc>
                  <a:defRPr/>
                </a:pPr>
                <a:r>
                  <a:rPr lang="ru-RU" sz="1000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Общие положения»</a:t>
                </a:r>
              </a:p>
            </p:txBody>
          </p:sp>
        </p:grp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F8C3BB52-7257-4D00-A6FE-3D21EC04F75F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9423918" y="2598797"/>
              <a:ext cx="10903" cy="646660"/>
            </a:xfrm>
            <a:prstGeom prst="line">
              <a:avLst/>
            </a:prstGeom>
            <a:ln>
              <a:solidFill>
                <a:srgbClr val="4652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9785D74E-22F4-4654-8912-483A2EC3FE36}"/>
                </a:ext>
              </a:extLst>
            </p:cNvPr>
            <p:cNvSpPr/>
            <p:nvPr/>
          </p:nvSpPr>
          <p:spPr>
            <a:xfrm>
              <a:off x="1106748" y="3637155"/>
              <a:ext cx="2180494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950"/>
                </a:lnSpc>
                <a:defRPr/>
              </a:pPr>
              <a:r>
                <a:rPr lang="ru-RU" sz="10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СТО РЖД </a:t>
              </a:r>
              <a:r>
                <a:rPr lang="ru-RU" sz="10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15.020-2023</a:t>
              </a: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«Система управления охраной труда в ОАО «РЖД». </a:t>
              </a:r>
              <a:br>
                <a:rPr lang="ru-RU" sz="10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000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Порядок обеспечения работников ОАО «РЖД» средствами индивидуальной защиты и смывающими средствами» </a:t>
              </a:r>
              <a:endParaRPr lang="ru-RU" sz="10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9" name="Группа 54">
              <a:extLst>
                <a:ext uri="{FF2B5EF4-FFF2-40B4-BE49-F238E27FC236}">
                  <a16:creationId xmlns="" xmlns:a16="http://schemas.microsoft.com/office/drawing/2014/main" id="{B6A78159-BEC4-44C3-95C2-FDCE8423F5C2}"/>
                </a:ext>
              </a:extLst>
            </p:cNvPr>
            <p:cNvGrpSpPr/>
            <p:nvPr/>
          </p:nvGrpSpPr>
          <p:grpSpPr>
            <a:xfrm>
              <a:off x="9190392" y="2961239"/>
              <a:ext cx="488857" cy="284218"/>
              <a:chOff x="611665" y="2702159"/>
              <a:chExt cx="488857" cy="284218"/>
            </a:xfrm>
          </p:grpSpPr>
          <p:sp>
            <p:nvSpPr>
              <p:cNvPr id="33" name="Овал 32">
                <a:extLst>
                  <a:ext uri="{FF2B5EF4-FFF2-40B4-BE49-F238E27FC236}">
                    <a16:creationId xmlns="" xmlns:a16="http://schemas.microsoft.com/office/drawing/2014/main" id="{D3575B01-7B23-4720-82A8-D8E12F34C944}"/>
                  </a:ext>
                </a:extLst>
              </p:cNvPr>
              <p:cNvSpPr/>
              <p:nvPr/>
            </p:nvSpPr>
            <p:spPr>
              <a:xfrm>
                <a:off x="714049" y="2702159"/>
                <a:ext cx="284218" cy="284218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4652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E2FDA00A-5CAD-44EE-AC27-0A7315C4E7EC}"/>
                  </a:ext>
                </a:extLst>
              </p:cNvPr>
              <p:cNvSpPr/>
              <p:nvPr/>
            </p:nvSpPr>
            <p:spPr>
              <a:xfrm>
                <a:off x="611665" y="2709378"/>
                <a:ext cx="48885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ru-RU" sz="1200" b="1" dirty="0">
                    <a:solidFill>
                      <a:srgbClr val="313A49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10</a:t>
                </a:r>
                <a:endParaRPr lang="ru-RU" altLang="ru-RU" sz="12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ED51C53-F051-4550-8A10-AD038CF2ED20}"/>
                </a:ext>
              </a:extLst>
            </p:cNvPr>
            <p:cNvSpPr/>
            <p:nvPr/>
          </p:nvSpPr>
          <p:spPr>
            <a:xfrm>
              <a:off x="0" y="823912"/>
              <a:ext cx="12191010" cy="1035344"/>
            </a:xfrm>
            <a:prstGeom prst="rect">
              <a:avLst/>
            </a:prstGeom>
            <a:gradFill>
              <a:gsLst>
                <a:gs pos="0">
                  <a:srgbClr val="465267">
                    <a:alpha val="66000"/>
                  </a:srgbClr>
                </a:gs>
                <a:gs pos="39000">
                  <a:srgbClr val="46526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itle 2">
              <a:extLst>
                <a:ext uri="{FF2B5EF4-FFF2-40B4-BE49-F238E27FC236}">
                  <a16:creationId xmlns="" xmlns:a16="http://schemas.microsoft.com/office/drawing/2014/main" id="{ACA3A1BD-20B4-4CDB-A9AA-6F3A45E41481}"/>
                </a:ext>
              </a:extLst>
            </p:cNvPr>
            <p:cNvSpPr txBox="1">
              <a:spLocks/>
            </p:cNvSpPr>
            <p:nvPr/>
          </p:nvSpPr>
          <p:spPr>
            <a:xfrm>
              <a:off x="1821460" y="1110298"/>
              <a:ext cx="5482492" cy="538304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нормативных и организационно-методических </a:t>
              </a:r>
              <a:br>
                <a:rPr 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40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актов по охране труда, в т.ч.:</a:t>
              </a:r>
            </a:p>
          </p:txBody>
        </p:sp>
        <p:sp>
          <p:nvSpPr>
            <p:cNvPr id="32" name="Title 2">
              <a:extLst>
                <a:ext uri="{FF2B5EF4-FFF2-40B4-BE49-F238E27FC236}">
                  <a16:creationId xmlns="" xmlns:a16="http://schemas.microsoft.com/office/drawing/2014/main" id="{F3FD51EB-90C8-4FD1-81DB-1376C8B23985}"/>
                </a:ext>
              </a:extLst>
            </p:cNvPr>
            <p:cNvSpPr txBox="1">
              <a:spLocks/>
            </p:cNvSpPr>
            <p:nvPr/>
          </p:nvSpPr>
          <p:spPr>
            <a:xfrm>
              <a:off x="704460" y="1092899"/>
              <a:ext cx="1537907" cy="5682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r>
                <a:rPr lang="en-US" sz="36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42</a:t>
              </a:r>
              <a:endPara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Title 2">
              <a:extLst>
                <a:ext uri="{FF2B5EF4-FFF2-40B4-BE49-F238E27FC236}">
                  <a16:creationId xmlns="" xmlns:a16="http://schemas.microsoft.com/office/drawing/2014/main" id="{133B20CF-073F-4764-8921-D2072094334E}"/>
                </a:ext>
              </a:extLst>
            </p:cNvPr>
            <p:cNvSpPr txBox="1">
              <a:spLocks/>
            </p:cNvSpPr>
            <p:nvPr/>
          </p:nvSpPr>
          <p:spPr>
            <a:xfrm>
              <a:off x="425899" y="1869414"/>
              <a:ext cx="1282069" cy="5682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3600" b="1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</a:t>
              </a:r>
              <a:endParaRPr lang="ru-RU" sz="40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658ACC2C-15FC-4001-AAD0-E831B9D199E2}"/>
                </a:ext>
              </a:extLst>
            </p:cNvPr>
            <p:cNvSpPr/>
            <p:nvPr/>
          </p:nvSpPr>
          <p:spPr>
            <a:xfrm>
              <a:off x="1216177" y="2132693"/>
              <a:ext cx="1282069" cy="245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spcBef>
                  <a:spcPts val="0"/>
                </a:spcBef>
                <a:defRPr/>
              </a:pPr>
              <a:r>
                <a:rPr lang="ru-RU" sz="1600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СТО РЖД</a:t>
              </a:r>
              <a:endParaRPr lang="ru-RU" sz="16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" name="Title 2">
              <a:extLst>
                <a:ext uri="{FF2B5EF4-FFF2-40B4-BE49-F238E27FC236}">
                  <a16:creationId xmlns="" xmlns:a16="http://schemas.microsoft.com/office/drawing/2014/main" id="{93123EBF-F536-4253-9E38-F4F1E18884D1}"/>
                </a:ext>
              </a:extLst>
            </p:cNvPr>
            <p:cNvSpPr txBox="1">
              <a:spLocks/>
            </p:cNvSpPr>
            <p:nvPr/>
          </p:nvSpPr>
          <p:spPr>
            <a:xfrm>
              <a:off x="2742632" y="1869414"/>
              <a:ext cx="1282069" cy="5682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r>
                <a:rPr lang="en-US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ru-RU" sz="40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10E40645-36AE-488A-8A5C-5C895C9D5D54}"/>
                </a:ext>
              </a:extLst>
            </p:cNvPr>
            <p:cNvSpPr/>
            <p:nvPr/>
          </p:nvSpPr>
          <p:spPr>
            <a:xfrm>
              <a:off x="3538926" y="1973275"/>
              <a:ext cx="18994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Bef>
                  <a:spcPts val="0"/>
                </a:spcBef>
                <a:defRPr/>
              </a:pPr>
              <a:r>
                <a:rPr lang="ru-RU" sz="16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правил по охране труда</a:t>
              </a:r>
            </a:p>
          </p:txBody>
        </p:sp>
        <p:sp>
          <p:nvSpPr>
            <p:cNvPr id="27" name="Title 2">
              <a:extLst>
                <a:ext uri="{FF2B5EF4-FFF2-40B4-BE49-F238E27FC236}">
                  <a16:creationId xmlns="" xmlns:a16="http://schemas.microsoft.com/office/drawing/2014/main" id="{34E0F1FE-3AA5-4DA0-8264-A86B18D26F99}"/>
                </a:ext>
              </a:extLst>
            </p:cNvPr>
            <p:cNvSpPr txBox="1">
              <a:spLocks/>
            </p:cNvSpPr>
            <p:nvPr/>
          </p:nvSpPr>
          <p:spPr>
            <a:xfrm>
              <a:off x="5269743" y="1869414"/>
              <a:ext cx="1282069" cy="5682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r>
                <a:rPr lang="en-US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ru-RU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  <a:endParaRPr lang="ru-RU" sz="40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47D10CDE-D523-479A-BA98-4393C76AA51F}"/>
                </a:ext>
              </a:extLst>
            </p:cNvPr>
            <p:cNvSpPr/>
            <p:nvPr/>
          </p:nvSpPr>
          <p:spPr>
            <a:xfrm>
              <a:off x="6393605" y="1973275"/>
              <a:ext cx="18994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Bef>
                  <a:spcPts val="0"/>
                </a:spcBef>
                <a:defRPr/>
              </a:pPr>
              <a:r>
                <a:rPr lang="ru-RU" sz="16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инструкций по охране труда</a:t>
              </a:r>
            </a:p>
          </p:txBody>
        </p:sp>
        <p:sp>
          <p:nvSpPr>
            <p:cNvPr id="29" name="Title 2">
              <a:extLst>
                <a:ext uri="{FF2B5EF4-FFF2-40B4-BE49-F238E27FC236}">
                  <a16:creationId xmlns="" xmlns:a16="http://schemas.microsoft.com/office/drawing/2014/main" id="{653F569A-A8DD-4178-AF53-A9D73F33526D}"/>
                </a:ext>
              </a:extLst>
            </p:cNvPr>
            <p:cNvSpPr txBox="1">
              <a:spLocks/>
            </p:cNvSpPr>
            <p:nvPr/>
          </p:nvSpPr>
          <p:spPr>
            <a:xfrm>
              <a:off x="8494804" y="1869414"/>
              <a:ext cx="1042072" cy="568256"/>
            </a:xfrm>
            <a:prstGeom prst="rect">
              <a:avLst/>
            </a:prstGeom>
          </p:spPr>
          <p:txBody>
            <a:bodyPr lIns="121917" tIns="60958" rIns="121917" bIns="60958" rtlCol="0">
              <a:noAutofit/>
            </a:bodyPr>
            <a:lstStyle/>
            <a:p>
              <a:r>
                <a:rPr lang="ru-RU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  <a:r>
                <a:rPr lang="en-US" sz="3600" b="1" dirty="0" smtClean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ru-RU" sz="4000" dirty="0">
                <a:solidFill>
                  <a:srgbClr val="313A49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69FA91A8-08E3-4893-A485-10AA480D85D6}"/>
                </a:ext>
              </a:extLst>
            </p:cNvPr>
            <p:cNvSpPr/>
            <p:nvPr/>
          </p:nvSpPr>
          <p:spPr>
            <a:xfrm>
              <a:off x="9248284" y="1973275"/>
              <a:ext cx="189946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defRPr/>
              </a:pPr>
              <a:r>
                <a:rPr lang="ru-RU" sz="1600" dirty="0">
                  <a:solidFill>
                    <a:srgbClr val="313A49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прочих документов</a:t>
              </a:r>
            </a:p>
          </p:txBody>
        </p:sp>
      </p:grp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75737698-456A-4D9A-8717-FDFBEFA16E02}"/>
              </a:ext>
            </a:extLst>
          </p:cNvPr>
          <p:cNvSpPr/>
          <p:nvPr/>
        </p:nvSpPr>
        <p:spPr>
          <a:xfrm>
            <a:off x="1005840" y="6162927"/>
            <a:ext cx="10119360" cy="437963"/>
          </a:xfrm>
          <a:prstGeom prst="rect">
            <a:avLst/>
          </a:prstGeom>
          <a:solidFill>
            <a:srgbClr val="46526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itle 2">
            <a:extLst>
              <a:ext uri="{FF2B5EF4-FFF2-40B4-BE49-F238E27FC236}">
                <a16:creationId xmlns="" xmlns:a16="http://schemas.microsoft.com/office/drawing/2014/main" id="{ACA3A1BD-20B4-4CDB-A9AA-6F3A45E41481}"/>
              </a:ext>
            </a:extLst>
          </p:cNvPr>
          <p:cNvSpPr txBox="1">
            <a:spLocks/>
          </p:cNvSpPr>
          <p:nvPr/>
        </p:nvSpPr>
        <p:spPr>
          <a:xfrm>
            <a:off x="1018184" y="6175375"/>
            <a:ext cx="10646765" cy="421988"/>
          </a:xfrm>
          <a:prstGeom prst="rect">
            <a:avLst/>
          </a:prstGeom>
        </p:spPr>
        <p:txBody>
          <a:bodyPr lIns="121917" tIns="60958" rIns="121917" bIns="60958" rtlCol="0"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100 тыс. локальных нормативных актов по охране труда структурных подразделений 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568" y="6065628"/>
            <a:ext cx="515327" cy="5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/>
          <p:nvPr/>
        </p:nvPicPr>
        <p:blipFill>
          <a:blip r:embed="rId3" cstate="print"/>
          <a:srcRect l="25655" t="16239" r="25120" b="6553"/>
          <a:stretch>
            <a:fillRect/>
          </a:stretch>
        </p:blipFill>
        <p:spPr bwMode="auto">
          <a:xfrm>
            <a:off x="8310676" y="1770332"/>
            <a:ext cx="3302204" cy="408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799840" y="3298626"/>
            <a:ext cx="403926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обязательные требования </a:t>
            </a:r>
            <a:br>
              <a:rPr lang="ru-RU" sz="16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порядку обучения </a:t>
            </a:r>
            <a:br>
              <a:rPr lang="ru-RU" sz="16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6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охране труда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390" y="2173279"/>
            <a:ext cx="357133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588" algn="ctr"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специфика деятельности и структура управления компании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9459" y="4775095"/>
            <a:ext cx="357133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588" algn="ctr">
              <a:defRPr/>
            </a:pP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</a:t>
            </a:r>
            <a:b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элементы обучения </a:t>
            </a:r>
          </a:p>
        </p:txBody>
      </p:sp>
      <p:sp>
        <p:nvSpPr>
          <p:cNvPr id="33" name="Выноска со стрелкой вправо 32"/>
          <p:cNvSpPr/>
          <p:nvPr/>
        </p:nvSpPr>
        <p:spPr>
          <a:xfrm>
            <a:off x="4043680" y="3200590"/>
            <a:ext cx="3921760" cy="1036129"/>
          </a:xfrm>
          <a:prstGeom prst="rightArrowCallout">
            <a:avLst>
              <a:gd name="adj1" fmla="val 60849"/>
              <a:gd name="adj2" fmla="val 40094"/>
              <a:gd name="adj3" fmla="val 19874"/>
              <a:gd name="adj4" fmla="val 91071"/>
            </a:avLst>
          </a:prstGeom>
          <a:noFill/>
          <a:ln w="38100"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4053840" y="2131108"/>
            <a:ext cx="3484880" cy="947372"/>
          </a:xfrm>
          <a:prstGeom prst="downArrowCallout">
            <a:avLst/>
          </a:prstGeom>
          <a:noFill/>
          <a:ln w="19050"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Выноска со стрелкой вверх 34"/>
          <p:cNvSpPr/>
          <p:nvPr/>
        </p:nvSpPr>
        <p:spPr>
          <a:xfrm>
            <a:off x="4714240" y="4378576"/>
            <a:ext cx="2235200" cy="996064"/>
          </a:xfrm>
          <a:prstGeom prst="upArrowCallout">
            <a:avLst/>
          </a:prstGeom>
          <a:noFill/>
          <a:ln w="19050">
            <a:solidFill>
              <a:srgbClr val="205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FE891A01-1469-D41F-830F-28E6FB70C7A6}"/>
              </a:ext>
            </a:extLst>
          </p:cNvPr>
          <p:cNvSpPr txBox="1">
            <a:spLocks/>
          </p:cNvSpPr>
          <p:nvPr/>
        </p:nvSpPr>
        <p:spPr>
          <a:xfrm>
            <a:off x="432920" y="169175"/>
            <a:ext cx="10054674" cy="730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700" b="0" i="0" u="none" strike="noStrike" kern="1200" cap="none" spc="150" normalizeH="0" baseline="0" noProof="0" dirty="0" smtClean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ОРГАНИЗАЦИЯ ОБУЧЕНИЯ </a:t>
            </a:r>
            <a:br>
              <a:rPr kumimoji="0" lang="ru-RU" sz="3700" b="0" i="0" u="none" strike="noStrike" kern="1200" cap="none" spc="150" normalizeH="0" baseline="0" noProof="0" dirty="0" smtClean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3700" b="0" i="0" u="none" strike="noStrike" kern="1200" cap="none" spc="150" normalizeH="0" baseline="0" noProof="0" dirty="0" smtClean="0">
                <a:ln w="15875" cap="sq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ОХРАНЕ ТРУДА В ОАО «РЖД»</a:t>
            </a:r>
            <a:endParaRPr kumimoji="0" lang="ru-RU" sz="3700" b="0" i="0" u="none" strike="noStrike" kern="1200" cap="none" spc="150" normalizeH="0" baseline="0" noProof="0" dirty="0">
              <a:ln w="15875" cap="sq">
                <a:solidFill>
                  <a:schemeClr val="tx1"/>
                </a:solidFill>
                <a:miter lim="800000"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4"/>
          <a:srcRect l="31553" t="14259" r="29943" b="4753"/>
          <a:stretch>
            <a:fillRect/>
          </a:stretch>
        </p:blipFill>
        <p:spPr bwMode="auto">
          <a:xfrm>
            <a:off x="543560" y="1802130"/>
            <a:ext cx="315468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20" y="169175"/>
            <a:ext cx="10054674" cy="730418"/>
          </a:xfrm>
        </p:spPr>
        <p:txBody>
          <a:bodyPr>
            <a:noAutofit/>
          </a:bodyPr>
          <a:lstStyle/>
          <a:p>
            <a:r>
              <a:rPr lang="ru-RU" sz="3700" dirty="0"/>
              <a:t>/ </a:t>
            </a:r>
            <a:r>
              <a:rPr lang="ru-RU" sz="3700" dirty="0" smtClean="0"/>
              <a:t>ОРГАНИЗАЦИЯ ОБУЧЕНИЯ </a:t>
            </a:r>
            <a:br>
              <a:rPr lang="ru-RU" sz="3700" dirty="0" smtClean="0"/>
            </a:br>
            <a:r>
              <a:rPr lang="ru-RU" sz="3700" dirty="0" smtClean="0"/>
              <a:t>ПО ОХРАНЕ ТРУДА</a:t>
            </a:r>
            <a:endParaRPr lang="ru-RU" sz="3700" dirty="0"/>
          </a:p>
        </p:txBody>
      </p:sp>
      <p:pic>
        <p:nvPicPr>
          <p:cNvPr id="19" name="Рисунок 18" descr="C:\Users\Наталья\Downloads\DSC03550 (1)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85909" y="2827627"/>
            <a:ext cx="1896644" cy="122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F:\ВНОТ-2023 Сочи\Сессия по обучению\Фото\DSC_0947.jpg"/>
          <p:cNvPicPr/>
          <p:nvPr/>
        </p:nvPicPr>
        <p:blipFill>
          <a:blip r:embed="rId4" cstate="print"/>
          <a:srcRect l="18439" t="13702"/>
          <a:stretch>
            <a:fillRect/>
          </a:stretch>
        </p:blipFill>
        <p:spPr bwMode="auto">
          <a:xfrm>
            <a:off x="7548115" y="2623731"/>
            <a:ext cx="2769079" cy="152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ВНОТ-2023 Сочи\Сессия по обучению\Фото\PHOTO-2022-08-16-20-09-18(1).jpg"/>
          <p:cNvPicPr/>
          <p:nvPr/>
        </p:nvPicPr>
        <p:blipFill>
          <a:blip r:embed="rId5" cstate="print"/>
          <a:srcRect l="18439" t="4811" r="23517" b="16055"/>
          <a:stretch>
            <a:fillRect/>
          </a:stretch>
        </p:blipFill>
        <p:spPr bwMode="auto">
          <a:xfrm>
            <a:off x="6476816" y="1467159"/>
            <a:ext cx="1269701" cy="207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Наталья\Downloads\DSC06370 (1)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5497" y="1499702"/>
            <a:ext cx="1828800" cy="1219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64"/>
          <p:cNvGrpSpPr/>
          <p:nvPr/>
        </p:nvGrpSpPr>
        <p:grpSpPr>
          <a:xfrm>
            <a:off x="519826" y="1371599"/>
            <a:ext cx="11298363" cy="4006480"/>
            <a:chOff x="2015735" y="1496743"/>
            <a:chExt cx="5128883" cy="2123821"/>
          </a:xfrm>
        </p:grpSpPr>
        <p:sp>
          <p:nvSpPr>
            <p:cNvPr id="24" name="Freeform 2"/>
            <p:cNvSpPr/>
            <p:nvPr/>
          </p:nvSpPr>
          <p:spPr>
            <a:xfrm>
              <a:off x="4657987" y="1496743"/>
              <a:ext cx="2470166" cy="1464045"/>
            </a:xfrm>
            <a:custGeom>
              <a:avLst/>
              <a:gdLst>
                <a:gd name="connsiteX0" fmla="*/ 0 w 1631188"/>
                <a:gd name="connsiteY0" fmla="*/ 105664 h 1056640"/>
                <a:gd name="connsiteX1" fmla="*/ 105664 w 1631188"/>
                <a:gd name="connsiteY1" fmla="*/ 0 h 1056640"/>
                <a:gd name="connsiteX2" fmla="*/ 1525524 w 1631188"/>
                <a:gd name="connsiteY2" fmla="*/ 0 h 1056640"/>
                <a:gd name="connsiteX3" fmla="*/ 1631188 w 1631188"/>
                <a:gd name="connsiteY3" fmla="*/ 105664 h 1056640"/>
                <a:gd name="connsiteX4" fmla="*/ 1631188 w 1631188"/>
                <a:gd name="connsiteY4" fmla="*/ 950976 h 1056640"/>
                <a:gd name="connsiteX5" fmla="*/ 1525524 w 1631188"/>
                <a:gd name="connsiteY5" fmla="*/ 1056640 h 1056640"/>
                <a:gd name="connsiteX6" fmla="*/ 105664 w 1631188"/>
                <a:gd name="connsiteY6" fmla="*/ 1056640 h 1056640"/>
                <a:gd name="connsiteX7" fmla="*/ 0 w 1631188"/>
                <a:gd name="connsiteY7" fmla="*/ 950976 h 1056640"/>
                <a:gd name="connsiteX8" fmla="*/ 0 w 1631188"/>
                <a:gd name="connsiteY8" fmla="*/ 105664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188" h="1056640">
                  <a:moveTo>
                    <a:pt x="0" y="105664"/>
                  </a:moveTo>
                  <a:cubicBezTo>
                    <a:pt x="0" y="47307"/>
                    <a:pt x="47307" y="0"/>
                    <a:pt x="105664" y="0"/>
                  </a:cubicBezTo>
                  <a:lnTo>
                    <a:pt x="1525524" y="0"/>
                  </a:lnTo>
                  <a:cubicBezTo>
                    <a:pt x="1583881" y="0"/>
                    <a:pt x="1631188" y="47307"/>
                    <a:pt x="1631188" y="105664"/>
                  </a:cubicBezTo>
                  <a:lnTo>
                    <a:pt x="1631188" y="950976"/>
                  </a:lnTo>
                  <a:cubicBezTo>
                    <a:pt x="1631188" y="1009333"/>
                    <a:pt x="1583881" y="1056640"/>
                    <a:pt x="1525524" y="1056640"/>
                  </a:cubicBezTo>
                  <a:lnTo>
                    <a:pt x="105664" y="1056640"/>
                  </a:lnTo>
                  <a:cubicBezTo>
                    <a:pt x="47307" y="1056640"/>
                    <a:pt x="0" y="1009333"/>
                    <a:pt x="0" y="950976"/>
                  </a:cubicBezTo>
                  <a:lnTo>
                    <a:pt x="0" y="105664"/>
                  </a:lnTo>
                  <a:close/>
                </a:path>
              </a:pathLst>
            </a:custGeom>
            <a:noFill/>
            <a:ln w="25400">
              <a:solidFill>
                <a:srgbClr val="C4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5437" tIns="126081" rIns="126082" bIns="390241" numCol="1" spcCol="953" anchor="t" anchorCtr="0">
              <a:noAutofit/>
            </a:bodyPr>
            <a:lstStyle/>
            <a:p>
              <a:pPr marL="304784" lvl="1" indent="-304784" defTabSz="1244538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d-ID" sz="2800" dirty="0"/>
            </a:p>
          </p:txBody>
        </p:sp>
        <p:sp>
          <p:nvSpPr>
            <p:cNvPr id="25" name="Freeform 3"/>
            <p:cNvSpPr/>
            <p:nvPr/>
          </p:nvSpPr>
          <p:spPr>
            <a:xfrm>
              <a:off x="4825766" y="3064004"/>
              <a:ext cx="2318852" cy="483833"/>
            </a:xfrm>
            <a:custGeom>
              <a:avLst/>
              <a:gdLst>
                <a:gd name="connsiteX0" fmla="*/ 0 w 1631188"/>
                <a:gd name="connsiteY0" fmla="*/ 105664 h 1056640"/>
                <a:gd name="connsiteX1" fmla="*/ 105664 w 1631188"/>
                <a:gd name="connsiteY1" fmla="*/ 0 h 1056640"/>
                <a:gd name="connsiteX2" fmla="*/ 1525524 w 1631188"/>
                <a:gd name="connsiteY2" fmla="*/ 0 h 1056640"/>
                <a:gd name="connsiteX3" fmla="*/ 1631188 w 1631188"/>
                <a:gd name="connsiteY3" fmla="*/ 105664 h 1056640"/>
                <a:gd name="connsiteX4" fmla="*/ 1631188 w 1631188"/>
                <a:gd name="connsiteY4" fmla="*/ 950976 h 1056640"/>
                <a:gd name="connsiteX5" fmla="*/ 1525524 w 1631188"/>
                <a:gd name="connsiteY5" fmla="*/ 1056640 h 1056640"/>
                <a:gd name="connsiteX6" fmla="*/ 105664 w 1631188"/>
                <a:gd name="connsiteY6" fmla="*/ 1056640 h 1056640"/>
                <a:gd name="connsiteX7" fmla="*/ 0 w 1631188"/>
                <a:gd name="connsiteY7" fmla="*/ 950976 h 1056640"/>
                <a:gd name="connsiteX8" fmla="*/ 0 w 1631188"/>
                <a:gd name="connsiteY8" fmla="*/ 105664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188" h="1056640">
                  <a:moveTo>
                    <a:pt x="0" y="105664"/>
                  </a:moveTo>
                  <a:cubicBezTo>
                    <a:pt x="0" y="47307"/>
                    <a:pt x="47307" y="0"/>
                    <a:pt x="105664" y="0"/>
                  </a:cubicBezTo>
                  <a:lnTo>
                    <a:pt x="1525524" y="0"/>
                  </a:lnTo>
                  <a:cubicBezTo>
                    <a:pt x="1583881" y="0"/>
                    <a:pt x="1631188" y="47307"/>
                    <a:pt x="1631188" y="105664"/>
                  </a:cubicBezTo>
                  <a:lnTo>
                    <a:pt x="1631188" y="950976"/>
                  </a:lnTo>
                  <a:cubicBezTo>
                    <a:pt x="1631188" y="1009333"/>
                    <a:pt x="1583881" y="1056640"/>
                    <a:pt x="1525524" y="1056640"/>
                  </a:cubicBezTo>
                  <a:lnTo>
                    <a:pt x="105664" y="1056640"/>
                  </a:lnTo>
                  <a:cubicBezTo>
                    <a:pt x="47307" y="1056640"/>
                    <a:pt x="0" y="1009333"/>
                    <a:pt x="0" y="950976"/>
                  </a:cubicBezTo>
                  <a:lnTo>
                    <a:pt x="0" y="105664"/>
                  </a:lnTo>
                  <a:close/>
                </a:path>
              </a:pathLst>
            </a:custGeom>
            <a:noFill/>
            <a:ln w="25400">
              <a:solidFill>
                <a:srgbClr val="0747B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5437" tIns="390241" rIns="126082" bIns="126081" numCol="1" spcCol="953" anchor="t" anchorCtr="0">
              <a:noAutofit/>
            </a:bodyPr>
            <a:lstStyle/>
            <a:p>
              <a:pPr marL="304784" lvl="1" indent="-304784" defTabSz="1244538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d-ID" sz="2800" dirty="0"/>
            </a:p>
          </p:txBody>
        </p:sp>
        <p:sp>
          <p:nvSpPr>
            <p:cNvPr id="26" name="Freeform 4"/>
            <p:cNvSpPr/>
            <p:nvPr/>
          </p:nvSpPr>
          <p:spPr>
            <a:xfrm>
              <a:off x="2015735" y="3063876"/>
              <a:ext cx="2219112" cy="483961"/>
            </a:xfrm>
            <a:custGeom>
              <a:avLst/>
              <a:gdLst>
                <a:gd name="connsiteX0" fmla="*/ 0 w 1631188"/>
                <a:gd name="connsiteY0" fmla="*/ 105664 h 1056640"/>
                <a:gd name="connsiteX1" fmla="*/ 105664 w 1631188"/>
                <a:gd name="connsiteY1" fmla="*/ 0 h 1056640"/>
                <a:gd name="connsiteX2" fmla="*/ 1525524 w 1631188"/>
                <a:gd name="connsiteY2" fmla="*/ 0 h 1056640"/>
                <a:gd name="connsiteX3" fmla="*/ 1631188 w 1631188"/>
                <a:gd name="connsiteY3" fmla="*/ 105664 h 1056640"/>
                <a:gd name="connsiteX4" fmla="*/ 1631188 w 1631188"/>
                <a:gd name="connsiteY4" fmla="*/ 950976 h 1056640"/>
                <a:gd name="connsiteX5" fmla="*/ 1525524 w 1631188"/>
                <a:gd name="connsiteY5" fmla="*/ 1056640 h 1056640"/>
                <a:gd name="connsiteX6" fmla="*/ 105664 w 1631188"/>
                <a:gd name="connsiteY6" fmla="*/ 1056640 h 1056640"/>
                <a:gd name="connsiteX7" fmla="*/ 0 w 1631188"/>
                <a:gd name="connsiteY7" fmla="*/ 950976 h 1056640"/>
                <a:gd name="connsiteX8" fmla="*/ 0 w 1631188"/>
                <a:gd name="connsiteY8" fmla="*/ 105664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188" h="1056640">
                  <a:moveTo>
                    <a:pt x="0" y="105664"/>
                  </a:moveTo>
                  <a:cubicBezTo>
                    <a:pt x="0" y="47307"/>
                    <a:pt x="47307" y="0"/>
                    <a:pt x="105664" y="0"/>
                  </a:cubicBezTo>
                  <a:lnTo>
                    <a:pt x="1525524" y="0"/>
                  </a:lnTo>
                  <a:cubicBezTo>
                    <a:pt x="1583881" y="0"/>
                    <a:pt x="1631188" y="47307"/>
                    <a:pt x="1631188" y="105664"/>
                  </a:cubicBezTo>
                  <a:lnTo>
                    <a:pt x="1631188" y="950976"/>
                  </a:lnTo>
                  <a:cubicBezTo>
                    <a:pt x="1631188" y="1009333"/>
                    <a:pt x="1583881" y="1056640"/>
                    <a:pt x="1525524" y="1056640"/>
                  </a:cubicBezTo>
                  <a:lnTo>
                    <a:pt x="105664" y="1056640"/>
                  </a:lnTo>
                  <a:cubicBezTo>
                    <a:pt x="47307" y="1056640"/>
                    <a:pt x="0" y="1009333"/>
                    <a:pt x="0" y="950976"/>
                  </a:cubicBezTo>
                  <a:lnTo>
                    <a:pt x="0" y="105664"/>
                  </a:lnTo>
                  <a:close/>
                </a:path>
              </a:pathLst>
            </a:custGeom>
            <a:noFill/>
            <a:ln w="25400">
              <a:solidFill>
                <a:srgbClr val="C4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081" tIns="390241" rIns="615438" bIns="126081" numCol="1" spcCol="953" anchor="t" anchorCtr="0">
              <a:noAutofit/>
            </a:bodyPr>
            <a:lstStyle/>
            <a:p>
              <a:pPr marL="304784" lvl="1" indent="-304784" defTabSz="1244538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d-ID" sz="2800" dirty="0"/>
            </a:p>
          </p:txBody>
        </p:sp>
        <p:sp>
          <p:nvSpPr>
            <p:cNvPr id="27" name="Freeform 5"/>
            <p:cNvSpPr/>
            <p:nvPr/>
          </p:nvSpPr>
          <p:spPr>
            <a:xfrm>
              <a:off x="2040432" y="1511582"/>
              <a:ext cx="2366934" cy="1468992"/>
            </a:xfrm>
            <a:custGeom>
              <a:avLst/>
              <a:gdLst>
                <a:gd name="connsiteX0" fmla="*/ 0 w 1631188"/>
                <a:gd name="connsiteY0" fmla="*/ 105664 h 1056640"/>
                <a:gd name="connsiteX1" fmla="*/ 105664 w 1631188"/>
                <a:gd name="connsiteY1" fmla="*/ 0 h 1056640"/>
                <a:gd name="connsiteX2" fmla="*/ 1525524 w 1631188"/>
                <a:gd name="connsiteY2" fmla="*/ 0 h 1056640"/>
                <a:gd name="connsiteX3" fmla="*/ 1631188 w 1631188"/>
                <a:gd name="connsiteY3" fmla="*/ 105664 h 1056640"/>
                <a:gd name="connsiteX4" fmla="*/ 1631188 w 1631188"/>
                <a:gd name="connsiteY4" fmla="*/ 950976 h 1056640"/>
                <a:gd name="connsiteX5" fmla="*/ 1525524 w 1631188"/>
                <a:gd name="connsiteY5" fmla="*/ 1056640 h 1056640"/>
                <a:gd name="connsiteX6" fmla="*/ 105664 w 1631188"/>
                <a:gd name="connsiteY6" fmla="*/ 1056640 h 1056640"/>
                <a:gd name="connsiteX7" fmla="*/ 0 w 1631188"/>
                <a:gd name="connsiteY7" fmla="*/ 950976 h 1056640"/>
                <a:gd name="connsiteX8" fmla="*/ 0 w 1631188"/>
                <a:gd name="connsiteY8" fmla="*/ 105664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188" h="1056640">
                  <a:moveTo>
                    <a:pt x="0" y="105664"/>
                  </a:moveTo>
                  <a:cubicBezTo>
                    <a:pt x="0" y="47307"/>
                    <a:pt x="47307" y="0"/>
                    <a:pt x="105664" y="0"/>
                  </a:cubicBezTo>
                  <a:lnTo>
                    <a:pt x="1525524" y="0"/>
                  </a:lnTo>
                  <a:cubicBezTo>
                    <a:pt x="1583881" y="0"/>
                    <a:pt x="1631188" y="47307"/>
                    <a:pt x="1631188" y="105664"/>
                  </a:cubicBezTo>
                  <a:lnTo>
                    <a:pt x="1631188" y="950976"/>
                  </a:lnTo>
                  <a:cubicBezTo>
                    <a:pt x="1631188" y="1009333"/>
                    <a:pt x="1583881" y="1056640"/>
                    <a:pt x="1525524" y="1056640"/>
                  </a:cubicBezTo>
                  <a:lnTo>
                    <a:pt x="105664" y="1056640"/>
                  </a:lnTo>
                  <a:cubicBezTo>
                    <a:pt x="47307" y="1056640"/>
                    <a:pt x="0" y="1009333"/>
                    <a:pt x="0" y="950976"/>
                  </a:cubicBezTo>
                  <a:lnTo>
                    <a:pt x="0" y="105664"/>
                  </a:lnTo>
                  <a:close/>
                </a:path>
              </a:pathLst>
            </a:custGeom>
            <a:noFill/>
            <a:ln w="25400">
              <a:solidFill>
                <a:srgbClr val="0747B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6081" tIns="126081" rIns="615438" bIns="390241" numCol="1" spcCol="953" anchor="t" anchorCtr="0">
              <a:noAutofit/>
            </a:bodyPr>
            <a:lstStyle/>
            <a:p>
              <a:pPr marL="304784" lvl="1" indent="-304784" defTabSz="1244538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id-ID" sz="2800" dirty="0"/>
            </a:p>
          </p:txBody>
        </p:sp>
        <p:sp>
          <p:nvSpPr>
            <p:cNvPr id="28" name="Freeform 6"/>
            <p:cNvSpPr/>
            <p:nvPr/>
          </p:nvSpPr>
          <p:spPr>
            <a:xfrm>
              <a:off x="4023027" y="2424921"/>
              <a:ext cx="503155" cy="584958"/>
            </a:xfrm>
            <a:custGeom>
              <a:avLst/>
              <a:gdLst>
                <a:gd name="connsiteX0" fmla="*/ 0 w 1429766"/>
                <a:gd name="connsiteY0" fmla="*/ 1429766 h 1429766"/>
                <a:gd name="connsiteX1" fmla="*/ 1429766 w 1429766"/>
                <a:gd name="connsiteY1" fmla="*/ 0 h 1429766"/>
                <a:gd name="connsiteX2" fmla="*/ 1429766 w 1429766"/>
                <a:gd name="connsiteY2" fmla="*/ 1429766 h 1429766"/>
                <a:gd name="connsiteX3" fmla="*/ 0 w 1429766"/>
                <a:gd name="connsiteY3" fmla="*/ 1429766 h 14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9766" h="1429766">
                  <a:moveTo>
                    <a:pt x="0" y="1429766"/>
                  </a:moveTo>
                  <a:cubicBezTo>
                    <a:pt x="0" y="640128"/>
                    <a:pt x="640128" y="0"/>
                    <a:pt x="1429766" y="0"/>
                  </a:cubicBezTo>
                  <a:lnTo>
                    <a:pt x="1429766" y="1429766"/>
                  </a:lnTo>
                  <a:lnTo>
                    <a:pt x="0" y="1429766"/>
                  </a:lnTo>
                  <a:close/>
                </a:path>
              </a:pathLst>
            </a:custGeom>
            <a:solidFill>
              <a:srgbClr val="0747B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5233" tIns="575233" rIns="156464" bIns="156464" numCol="1" spcCol="953" anchor="ctr" anchorCtr="0">
              <a:noAutofit/>
            </a:bodyPr>
            <a:lstStyle/>
            <a:p>
              <a:pPr algn="ctr" defTabSz="1303802">
                <a:lnSpc>
                  <a:spcPct val="90000"/>
                </a:lnSpc>
                <a:spcAft>
                  <a:spcPct val="35000"/>
                </a:spcAft>
              </a:pPr>
              <a:endParaRPr lang="id-ID" sz="2900" dirty="0"/>
            </a:p>
          </p:txBody>
        </p:sp>
        <p:sp>
          <p:nvSpPr>
            <p:cNvPr id="29" name="Freeform 7"/>
            <p:cNvSpPr/>
            <p:nvPr/>
          </p:nvSpPr>
          <p:spPr>
            <a:xfrm>
              <a:off x="4531713" y="2422902"/>
              <a:ext cx="529466" cy="586977"/>
            </a:xfrm>
            <a:custGeom>
              <a:avLst/>
              <a:gdLst>
                <a:gd name="connsiteX0" fmla="*/ 0 w 1429766"/>
                <a:gd name="connsiteY0" fmla="*/ 1429766 h 1429766"/>
                <a:gd name="connsiteX1" fmla="*/ 1429766 w 1429766"/>
                <a:gd name="connsiteY1" fmla="*/ 0 h 1429766"/>
                <a:gd name="connsiteX2" fmla="*/ 1429766 w 1429766"/>
                <a:gd name="connsiteY2" fmla="*/ 1429766 h 1429766"/>
                <a:gd name="connsiteX3" fmla="*/ 0 w 1429766"/>
                <a:gd name="connsiteY3" fmla="*/ 1429766 h 14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9766" h="1429766">
                  <a:moveTo>
                    <a:pt x="0" y="0"/>
                  </a:moveTo>
                  <a:cubicBezTo>
                    <a:pt x="789638" y="0"/>
                    <a:pt x="1429766" y="640128"/>
                    <a:pt x="1429766" y="1429766"/>
                  </a:cubicBezTo>
                  <a:lnTo>
                    <a:pt x="0" y="1429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575233" rIns="575233" bIns="156464" numCol="1" spcCol="953" anchor="ctr" anchorCtr="0">
              <a:noAutofit/>
            </a:bodyPr>
            <a:lstStyle/>
            <a:p>
              <a:pPr algn="ctr" defTabSz="1303802">
                <a:lnSpc>
                  <a:spcPct val="90000"/>
                </a:lnSpc>
                <a:spcAft>
                  <a:spcPct val="35000"/>
                </a:spcAft>
              </a:pPr>
              <a:endParaRPr lang="id-ID" sz="2900" dirty="0"/>
            </a:p>
          </p:txBody>
        </p:sp>
        <p:sp>
          <p:nvSpPr>
            <p:cNvPr id="30" name="Freeform 8"/>
            <p:cNvSpPr/>
            <p:nvPr/>
          </p:nvSpPr>
          <p:spPr>
            <a:xfrm>
              <a:off x="4531713" y="3014751"/>
              <a:ext cx="527736" cy="605813"/>
            </a:xfrm>
            <a:custGeom>
              <a:avLst/>
              <a:gdLst>
                <a:gd name="connsiteX0" fmla="*/ 0 w 1429766"/>
                <a:gd name="connsiteY0" fmla="*/ 1429766 h 1429766"/>
                <a:gd name="connsiteX1" fmla="*/ 1429766 w 1429766"/>
                <a:gd name="connsiteY1" fmla="*/ 0 h 1429766"/>
                <a:gd name="connsiteX2" fmla="*/ 1429766 w 1429766"/>
                <a:gd name="connsiteY2" fmla="*/ 1429766 h 1429766"/>
                <a:gd name="connsiteX3" fmla="*/ 0 w 1429766"/>
                <a:gd name="connsiteY3" fmla="*/ 1429766 h 14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9766" h="1429766">
                  <a:moveTo>
                    <a:pt x="1429766" y="0"/>
                  </a:moveTo>
                  <a:cubicBezTo>
                    <a:pt x="1429766" y="789638"/>
                    <a:pt x="789638" y="1429766"/>
                    <a:pt x="0" y="1429766"/>
                  </a:cubicBezTo>
                  <a:lnTo>
                    <a:pt x="0" y="0"/>
                  </a:lnTo>
                  <a:lnTo>
                    <a:pt x="1429766" y="0"/>
                  </a:lnTo>
                  <a:close/>
                </a:path>
              </a:pathLst>
            </a:custGeom>
            <a:solidFill>
              <a:srgbClr val="0747B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156465" rIns="575234" bIns="575233" numCol="1" spcCol="953" anchor="ctr" anchorCtr="0">
              <a:noAutofit/>
            </a:bodyPr>
            <a:lstStyle/>
            <a:p>
              <a:pPr algn="ctr" defTabSz="1303802">
                <a:lnSpc>
                  <a:spcPct val="90000"/>
                </a:lnSpc>
                <a:spcAft>
                  <a:spcPct val="35000"/>
                </a:spcAft>
              </a:pPr>
              <a:endParaRPr lang="id-ID" sz="2900" dirty="0"/>
            </a:p>
          </p:txBody>
        </p:sp>
        <p:sp>
          <p:nvSpPr>
            <p:cNvPr id="31" name="Freeform 9"/>
            <p:cNvSpPr/>
            <p:nvPr/>
          </p:nvSpPr>
          <p:spPr>
            <a:xfrm>
              <a:off x="4025181" y="3014753"/>
              <a:ext cx="497086" cy="605811"/>
            </a:xfrm>
            <a:custGeom>
              <a:avLst/>
              <a:gdLst>
                <a:gd name="connsiteX0" fmla="*/ 0 w 1429766"/>
                <a:gd name="connsiteY0" fmla="*/ 1429766 h 1429766"/>
                <a:gd name="connsiteX1" fmla="*/ 1429766 w 1429766"/>
                <a:gd name="connsiteY1" fmla="*/ 0 h 1429766"/>
                <a:gd name="connsiteX2" fmla="*/ 1429766 w 1429766"/>
                <a:gd name="connsiteY2" fmla="*/ 1429766 h 1429766"/>
                <a:gd name="connsiteX3" fmla="*/ 0 w 1429766"/>
                <a:gd name="connsiteY3" fmla="*/ 1429766 h 14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9766" h="1429766">
                  <a:moveTo>
                    <a:pt x="1429766" y="1429766"/>
                  </a:moveTo>
                  <a:cubicBezTo>
                    <a:pt x="640128" y="1429766"/>
                    <a:pt x="0" y="789638"/>
                    <a:pt x="0" y="0"/>
                  </a:cubicBezTo>
                  <a:lnTo>
                    <a:pt x="1429766" y="0"/>
                  </a:lnTo>
                  <a:lnTo>
                    <a:pt x="1429766" y="1429766"/>
                  </a:lnTo>
                  <a:close/>
                </a:path>
              </a:pathLst>
            </a:custGeom>
            <a:solidFill>
              <a:srgbClr val="C4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5233" tIns="156464" rIns="156464" bIns="575233" numCol="1" spcCol="953" anchor="ctr" anchorCtr="0">
              <a:noAutofit/>
            </a:bodyPr>
            <a:lstStyle/>
            <a:p>
              <a:pPr algn="ctr" defTabSz="1303802">
                <a:lnSpc>
                  <a:spcPct val="90000"/>
                </a:lnSpc>
                <a:spcAft>
                  <a:spcPct val="35000"/>
                </a:spcAft>
              </a:pPr>
              <a:endParaRPr lang="id-ID" sz="29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64550" y="1629238"/>
              <a:ext cx="1418652" cy="26512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Корпоративный университет РЖД</a:t>
              </a:r>
              <a:endParaRPr lang="ru-RU" sz="1400" b="1" dirty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01059" y="3157147"/>
              <a:ext cx="1861323" cy="24880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Подразделения компании </a:t>
              </a:r>
              <a:br>
                <a:rPr lang="ru-RU" sz="14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ru-RU" sz="11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(кабинеты (уголки) охраны труда)</a:t>
              </a:r>
              <a:endParaRPr lang="ru-RU" sz="11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61712" y="3105117"/>
              <a:ext cx="1852639" cy="37932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Высшие учебные заведения железнодорожного транспорта </a:t>
              </a:r>
            </a:p>
            <a:p>
              <a:pPr lvl="0" algn="ctr"/>
              <a:r>
                <a:rPr lang="ru-RU" sz="1400" b="1" dirty="0" smtClean="0">
                  <a:solidFill>
                    <a:srgbClr val="465267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и другие обучающие организации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323400" y="2816514"/>
              <a:ext cx="442503" cy="4979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62" y="3932312"/>
            <a:ext cx="761875" cy="74142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Рисунок 36" descr="C:\Users\Наталья\Downloads\DSC09241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8608" y="2823286"/>
            <a:ext cx="1865193" cy="123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788386" y="2101730"/>
            <a:ext cx="292097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2021 году - Лучший в мире </a:t>
            </a:r>
          </a:p>
          <a:p>
            <a:pPr lvl="0" algn="ctr"/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версии Всемирного совета корпоративных университетов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98279" y="1411645"/>
            <a:ext cx="3933645" cy="8694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Учебные центры профессиональных квалификаций железных дорог </a:t>
            </a:r>
          </a:p>
          <a:p>
            <a:pPr lvl="0" algn="ctr"/>
            <a:r>
              <a:rPr lang="ru-RU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(с учебными полигонами)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 t="13144"/>
          <a:stretch>
            <a:fillRect/>
          </a:stretch>
        </p:blipFill>
        <p:spPr bwMode="auto">
          <a:xfrm>
            <a:off x="10151765" y="2295321"/>
            <a:ext cx="1510701" cy="17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Freeform 2"/>
          <p:cNvSpPr/>
          <p:nvPr/>
        </p:nvSpPr>
        <p:spPr>
          <a:xfrm>
            <a:off x="2611120" y="5567680"/>
            <a:ext cx="6756400" cy="1066800"/>
          </a:xfrm>
          <a:custGeom>
            <a:avLst/>
            <a:gdLst>
              <a:gd name="connsiteX0" fmla="*/ 0 w 1631188"/>
              <a:gd name="connsiteY0" fmla="*/ 105664 h 1056640"/>
              <a:gd name="connsiteX1" fmla="*/ 105664 w 1631188"/>
              <a:gd name="connsiteY1" fmla="*/ 0 h 1056640"/>
              <a:gd name="connsiteX2" fmla="*/ 1525524 w 1631188"/>
              <a:gd name="connsiteY2" fmla="*/ 0 h 1056640"/>
              <a:gd name="connsiteX3" fmla="*/ 1631188 w 1631188"/>
              <a:gd name="connsiteY3" fmla="*/ 105664 h 1056640"/>
              <a:gd name="connsiteX4" fmla="*/ 1631188 w 1631188"/>
              <a:gd name="connsiteY4" fmla="*/ 950976 h 1056640"/>
              <a:gd name="connsiteX5" fmla="*/ 1525524 w 1631188"/>
              <a:gd name="connsiteY5" fmla="*/ 1056640 h 1056640"/>
              <a:gd name="connsiteX6" fmla="*/ 105664 w 1631188"/>
              <a:gd name="connsiteY6" fmla="*/ 1056640 h 1056640"/>
              <a:gd name="connsiteX7" fmla="*/ 0 w 1631188"/>
              <a:gd name="connsiteY7" fmla="*/ 950976 h 1056640"/>
              <a:gd name="connsiteX8" fmla="*/ 0 w 1631188"/>
              <a:gd name="connsiteY8" fmla="*/ 105664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1188" h="1056640">
                <a:moveTo>
                  <a:pt x="0" y="105664"/>
                </a:moveTo>
                <a:cubicBezTo>
                  <a:pt x="0" y="47307"/>
                  <a:pt x="47307" y="0"/>
                  <a:pt x="105664" y="0"/>
                </a:cubicBezTo>
                <a:lnTo>
                  <a:pt x="1525524" y="0"/>
                </a:lnTo>
                <a:cubicBezTo>
                  <a:pt x="1583881" y="0"/>
                  <a:pt x="1631188" y="47307"/>
                  <a:pt x="1631188" y="105664"/>
                </a:cubicBezTo>
                <a:lnTo>
                  <a:pt x="1631188" y="950976"/>
                </a:lnTo>
                <a:cubicBezTo>
                  <a:pt x="1631188" y="1009333"/>
                  <a:pt x="1583881" y="1056640"/>
                  <a:pt x="1525524" y="1056640"/>
                </a:cubicBezTo>
                <a:lnTo>
                  <a:pt x="105664" y="1056640"/>
                </a:lnTo>
                <a:cubicBezTo>
                  <a:pt x="47307" y="1056640"/>
                  <a:pt x="0" y="1009333"/>
                  <a:pt x="0" y="950976"/>
                </a:cubicBezTo>
                <a:lnTo>
                  <a:pt x="0" y="105664"/>
                </a:lnTo>
                <a:close/>
              </a:path>
            </a:pathLst>
          </a:custGeom>
          <a:noFill/>
          <a:ln w="25400">
            <a:solidFill>
              <a:srgbClr val="006600"/>
            </a:solidFill>
            <a:prstDash val="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5437" tIns="126081" rIns="126082" bIns="390241" numCol="1" spcCol="953" anchor="t" anchorCtr="0">
            <a:noAutofit/>
          </a:bodyPr>
          <a:lstStyle/>
          <a:p>
            <a:pPr marL="304784" lvl="1" indent="-304784" defTabSz="1244538">
              <a:lnSpc>
                <a:spcPct val="90000"/>
              </a:lnSpc>
              <a:spcAft>
                <a:spcPct val="15000"/>
              </a:spcAft>
              <a:buChar char="••"/>
            </a:pPr>
            <a:endParaRPr lang="id-ID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927230" y="59765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Вагоны охраны труда</a:t>
            </a:r>
          </a:p>
        </p:txBody>
      </p:sp>
      <p:pic>
        <p:nvPicPr>
          <p:cNvPr id="43" name="Picture 2" descr="C:\Users\zachiniaevag\Desktop\IMG_27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15761" y="5747640"/>
            <a:ext cx="1261599" cy="719431"/>
          </a:xfrm>
          <a:prstGeom prst="rect">
            <a:avLst/>
          </a:prstGeom>
          <a:noFill/>
        </p:spPr>
      </p:pic>
      <p:pic>
        <p:nvPicPr>
          <p:cNvPr id="44" name="Picture 3" descr="C:\Users\zachiniaevag\Desktop\Поезд знаний\IMG-20230116-WA0010.jpg"/>
          <p:cNvPicPr>
            <a:picLocks noChangeAspect="1" noChangeArrowheads="1"/>
          </p:cNvPicPr>
          <p:nvPr/>
        </p:nvPicPr>
        <p:blipFill>
          <a:blip r:embed="rId11" cstate="print"/>
          <a:srcRect t="14164"/>
          <a:stretch>
            <a:fillRect/>
          </a:stretch>
        </p:blipFill>
        <p:spPr bwMode="auto">
          <a:xfrm>
            <a:off x="7630159" y="5685478"/>
            <a:ext cx="1447133" cy="827295"/>
          </a:xfrm>
          <a:prstGeom prst="rect">
            <a:avLst/>
          </a:prstGeom>
          <a:noFill/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12" cstate="print"/>
          <a:srcRect b="11636"/>
          <a:stretch>
            <a:fillRect/>
          </a:stretch>
        </p:blipFill>
        <p:spPr bwMode="auto">
          <a:xfrm>
            <a:off x="2859320" y="5659120"/>
            <a:ext cx="1407880" cy="8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FE891A01-1469-D41F-830F-28E6FB70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9" y="365126"/>
            <a:ext cx="8787055" cy="730418"/>
          </a:xfrm>
        </p:spPr>
        <p:txBody>
          <a:bodyPr>
            <a:normAutofit fontScale="90000"/>
          </a:bodyPr>
          <a:lstStyle/>
          <a:p>
            <a:r>
              <a:rPr lang="ru-RU" dirty="0"/>
              <a:t>/ </a:t>
            </a:r>
            <a:r>
              <a:rPr lang="ru-RU" dirty="0" smtClean="0"/>
              <a:t>ПРИМЕНЕНИЕ КОМПЬЮТЕРНЫХ ТЕХНОЛОГИЙ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73879" y="2280114"/>
            <a:ext cx="6101012" cy="4100989"/>
            <a:chOff x="-687711" y="1867729"/>
            <a:chExt cx="6939039" cy="436126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44E0945C-98FA-4423-A909-208C25741B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588"/>
            <a:stretch/>
          </p:blipFill>
          <p:spPr>
            <a:xfrm>
              <a:off x="-218328" y="1867729"/>
              <a:ext cx="3135415" cy="163136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DCD13C1-EC39-4CBC-8EF5-D9BF06B8D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963"/>
            <a:stretch/>
          </p:blipFill>
          <p:spPr>
            <a:xfrm>
              <a:off x="2945611" y="1878364"/>
              <a:ext cx="3274493" cy="191511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5F02B5BC-3B57-45AA-83F8-CE930643D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335" t="17794" r="15357"/>
            <a:stretch/>
          </p:blipFill>
          <p:spPr>
            <a:xfrm>
              <a:off x="-687711" y="3134673"/>
              <a:ext cx="3793588" cy="3094323"/>
            </a:xfrm>
            <a:prstGeom prst="rect">
              <a:avLst/>
            </a:prstGeom>
          </p:spPr>
        </p:pic>
        <p:pic>
          <p:nvPicPr>
            <p:cNvPr id="7" name="Рисунок 12" descr="Безымянный.jpg">
              <a:extLst>
                <a:ext uri="{FF2B5EF4-FFF2-40B4-BE49-F238E27FC236}">
                  <a16:creationId xmlns:a16="http://schemas.microsoft.com/office/drawing/2014/main" xmlns="" id="{B5276053-AEC0-4339-902F-EE377663A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45611" y="4375160"/>
              <a:ext cx="3305717" cy="1844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1EAC457-E8B8-138B-147A-6E05DD61346C}"/>
              </a:ext>
            </a:extLst>
          </p:cNvPr>
          <p:cNvCxnSpPr>
            <a:cxnSpLocks/>
          </p:cNvCxnSpPr>
          <p:nvPr/>
        </p:nvCxnSpPr>
        <p:spPr>
          <a:xfrm>
            <a:off x="6391805" y="1141913"/>
            <a:ext cx="1" cy="5486401"/>
          </a:xfrm>
          <a:prstGeom prst="line">
            <a:avLst/>
          </a:prstGeom>
          <a:ln w="34925" cmpd="sng">
            <a:solidFill>
              <a:srgbClr val="2051A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247135" y="1478674"/>
            <a:ext cx="5923006" cy="646331"/>
          </a:xfrm>
          <a:prstGeom prst="rect">
            <a:avLst/>
          </a:prstGeom>
          <a:noFill/>
          <a:ln w="12700" cmpd="sng">
            <a:solidFill>
              <a:srgbClr val="4652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rPr>
              <a:t>Дополнительное обучение с применением </a:t>
            </a:r>
            <a:br>
              <a:rPr lang="ru-RU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rPr>
            </a:br>
            <a:r>
              <a:rPr lang="en-US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rPr>
              <a:t>VR</a:t>
            </a:r>
            <a:r>
              <a:rPr lang="ru-RU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rPr>
              <a:t>-технологий</a:t>
            </a:r>
            <a:endParaRPr lang="ru-RU" b="1" dirty="0">
              <a:solidFill>
                <a:srgbClr val="46526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6582032" y="1491032"/>
            <a:ext cx="5387546" cy="369332"/>
          </a:xfrm>
          <a:prstGeom prst="rect">
            <a:avLst/>
          </a:prstGeom>
          <a:noFill/>
          <a:ln w="12700" cmpd="sng">
            <a:solidFill>
              <a:srgbClr val="4652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465267"/>
                </a:solidFill>
                <a:latin typeface="Verdana" pitchFamily="34" charset="0"/>
                <a:ea typeface="Verdana" pitchFamily="34" charset="0"/>
              </a:rPr>
              <a:t>Инструктажи по охране труда</a:t>
            </a:r>
            <a:endParaRPr lang="ru-RU" b="1" dirty="0">
              <a:solidFill>
                <a:srgbClr val="46526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14383" y="1976273"/>
            <a:ext cx="1640138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rzd-expo.ru/images/innovation_skorostnoe_dvi/Obch_vid_kontaktnoi_seti_na_peregone.png"/>
          <p:cNvPicPr>
            <a:picLocks noChangeAspect="1" noChangeArrowheads="1"/>
          </p:cNvPicPr>
          <p:nvPr/>
        </p:nvPicPr>
        <p:blipFill>
          <a:blip r:embed="rId8" cstate="print"/>
          <a:srcRect t="12500"/>
          <a:stretch>
            <a:fillRect/>
          </a:stretch>
        </p:blipFill>
        <p:spPr bwMode="auto">
          <a:xfrm>
            <a:off x="8183952" y="3150467"/>
            <a:ext cx="2204971" cy="9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kartalinka.ru/sites/default/files/pms3628022012_0.jpg"/>
          <p:cNvPicPr>
            <a:picLocks noChangeAspect="1" noChangeArrowheads="1"/>
          </p:cNvPicPr>
          <p:nvPr/>
        </p:nvPicPr>
        <p:blipFill>
          <a:blip r:embed="rId9" cstate="print"/>
          <a:srcRect l="40977" t="28294" r="20982" b="30362"/>
          <a:stretch>
            <a:fillRect/>
          </a:stretch>
        </p:blipFill>
        <p:spPr bwMode="auto">
          <a:xfrm>
            <a:off x="10338486" y="1993559"/>
            <a:ext cx="1672280" cy="9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Y:\РЖД\Договора\2014\Центральная комиссия\фото\DSC_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5657" y="4933432"/>
            <a:ext cx="3363047" cy="1621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7809495" y="2384842"/>
            <a:ext cx="2883242" cy="307777"/>
          </a:xfrm>
          <a:prstGeom prst="rect">
            <a:avLst/>
          </a:prstGeom>
          <a:noFill/>
          <a:ln w="19050" cap="sq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4B66CA"/>
                </a:solidFill>
                <a:latin typeface="Verdana" pitchFamily="34" charset="0"/>
                <a:ea typeface="Verdana" pitchFamily="34" charset="0"/>
              </a:rPr>
              <a:t>Видео-инструктажи</a:t>
            </a:r>
            <a:endParaRPr lang="ru-RU" sz="1400" b="1" dirty="0">
              <a:solidFill>
                <a:srgbClr val="4B66C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29602" y="2339554"/>
            <a:ext cx="2010033" cy="395417"/>
          </a:xfrm>
          <a:prstGeom prst="roundRect">
            <a:avLst/>
          </a:prstGeom>
          <a:noFill/>
          <a:ln w="22225">
            <a:solidFill>
              <a:srgbClr val="1935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86A4D7-05BC-4D26-B70B-1A7A721FF349}"/>
              </a:ext>
            </a:extLst>
          </p:cNvPr>
          <p:cNvSpPr txBox="1"/>
          <p:nvPr/>
        </p:nvSpPr>
        <p:spPr>
          <a:xfrm>
            <a:off x="7879515" y="4431982"/>
            <a:ext cx="2883242" cy="307777"/>
          </a:xfrm>
          <a:prstGeom prst="rect">
            <a:avLst/>
          </a:prstGeom>
          <a:noFill/>
          <a:ln w="19050" cap="sq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Тестирование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99622" y="4386694"/>
            <a:ext cx="2010033" cy="395417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heme/theme1.xml><?xml version="1.0" encoding="utf-8"?>
<a:theme xmlns:a="http://schemas.openxmlformats.org/drawingml/2006/main" name="Тема Office">
  <a:themeElements>
    <a:clrScheme name="БРЕНД РАБОТОДАТЕЛЯ ОАО «РЖД»">
      <a:dk1>
        <a:srgbClr val="000000"/>
      </a:dk1>
      <a:lt1>
        <a:srgbClr val="FFFFFF"/>
      </a:lt1>
      <a:dk2>
        <a:srgbClr val="7F7F7F"/>
      </a:dk2>
      <a:lt2>
        <a:srgbClr val="F6F6F6"/>
      </a:lt2>
      <a:accent1>
        <a:srgbClr val="FF0000"/>
      </a:accent1>
      <a:accent2>
        <a:srgbClr val="FE8610"/>
      </a:accent2>
      <a:accent3>
        <a:srgbClr val="0AB673"/>
      </a:accent3>
      <a:accent4>
        <a:srgbClr val="9B3DC3"/>
      </a:accent4>
      <a:accent5>
        <a:srgbClr val="4A65C9"/>
      </a:accent5>
      <a:accent6>
        <a:srgbClr val="D9D9D9"/>
      </a:accent6>
      <a:hlink>
        <a:srgbClr val="FF0000"/>
      </a:hlink>
      <a:folHlink>
        <a:srgbClr val="B923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{09A6B7C6-01EB-DA46-86D6-99A703775D68}tf16401369</Template>
  <TotalTime>31742</TotalTime>
  <Words>978</Words>
  <Application>Microsoft Office PowerPoint</Application>
  <PresentationFormat>Произвольный</PresentationFormat>
  <Paragraphs>240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Обучение по охране труда работников  ОАО «РЖД» </vt:lpstr>
      <vt:lpstr>Слайд 2</vt:lpstr>
      <vt:lpstr>/ ОАО «РЖД» СЕГОДНЯ</vt:lpstr>
      <vt:lpstr>/ ОАО «РЖД» СЕГОДНЯ</vt:lpstr>
      <vt:lpstr>/ ДЕПАРТАМЕНТ ЭКОЛОГИИ И ТЕХНОСФЕРНОЙ БЕЗОПАСНОСТИ</vt:lpstr>
      <vt:lpstr>/ НОРМАТИВНОЕ ОБЕСПЕЧЕНИЕ СУОТ В ОАО «РЖД»</vt:lpstr>
      <vt:lpstr>Слайд 7</vt:lpstr>
      <vt:lpstr>/ ОРГАНИЗАЦИЯ ОБУЧЕНИЯ  ПО ОХРАНЕ ТРУДА</vt:lpstr>
      <vt:lpstr>/ ПРИМЕНЕНИЕ КОМПЬЮТЕРНЫХ ТЕХНОЛОГИЙ</vt:lpstr>
      <vt:lpstr>/ Дополнительные элементы обучения</vt:lpstr>
      <vt:lpstr>/ ДОПОЛНИТЕЛЬНОЕ ОБУЧЕНИЕ ПО ОХРАНЕ ТРУДА</vt:lpstr>
      <vt:lpstr>/ ДОПОЛНИТЕЛЬНОЕ ОБУЧЕНИЕ ПО ОХРАНЕ ТРУДА</vt:lpstr>
      <vt:lpstr>/ РАБОТА В ЛКОТ</vt:lpstr>
      <vt:lpstr>/ ОПТИМИЗАЦИЯ ПОРЯДКА ОБУЧЕНИЯ ПО ОХРАНЕ ТРУДА </vt:lpstr>
      <vt:lpstr>/ О РАБОТЕ ЛКОТ </vt:lpstr>
      <vt:lpstr>Слайд 16</vt:lpstr>
      <vt:lpstr>/ ПОЛИТИКА ХОЛДИНГА РЖД В ОБЛАСТИ ОХРАНЫ ТРУДА И ОКРУЖАЮЩЕЙ СРЕДЫ, ПРОМЫШЛЕННОЙ И ПОЖАРНОЙ БЕЗОПАСНОСТИ</vt:lpstr>
      <vt:lpstr>/ КУЛЬТУРА БЕЗОПАСНОСТИ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Iaroslav Velikanov</dc:creator>
  <cp:lastModifiedBy>Пользователь Windows</cp:lastModifiedBy>
  <cp:revision>751</cp:revision>
  <dcterms:created xsi:type="dcterms:W3CDTF">2023-02-05T16:13:58Z</dcterms:created>
  <dcterms:modified xsi:type="dcterms:W3CDTF">2024-07-05T12:57:31Z</dcterms:modified>
</cp:coreProperties>
</file>