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4"/>
  </p:notesMasterIdLst>
  <p:sldIdLst>
    <p:sldId id="661" r:id="rId6"/>
    <p:sldId id="667" r:id="rId7"/>
    <p:sldId id="662" r:id="rId8"/>
    <p:sldId id="257" r:id="rId9"/>
    <p:sldId id="258" r:id="rId10"/>
    <p:sldId id="664" r:id="rId11"/>
    <p:sldId id="665" r:id="rId12"/>
    <p:sldId id="666" r:id="rId13"/>
  </p:sldIdLst>
  <p:sldSz cx="12192000" cy="6858000"/>
  <p:notesSz cx="6797675" cy="9926638"/>
  <p:defaultTextStyle>
    <a:defPPr>
      <a:defRPr lang="ru-RU"/>
    </a:defPPr>
    <a:lvl1pPr algn="l" defTabSz="113982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69913" indent="-112713" algn="l" defTabSz="113982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139825" indent="-225425" algn="l" defTabSz="113982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709738" indent="-338138" algn="l" defTabSz="113982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279650" indent="-450850" algn="l" defTabSz="113982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C67"/>
    <a:srgbClr val="415560"/>
    <a:srgbClr val="113976"/>
    <a:srgbClr val="FFFFFF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9" autoAdjust="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Контрольные (надзорные) мероприятия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D8C-4A75-84E5-FD4377907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D8C-4A75-84E5-FD4377907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8C-4A75-84E5-FD4377907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2D3-4672-8673-1FE45AB94E6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5B48558-6C31-41F4-A157-CEE28412C14C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CB19BE39-308A-436A-96F5-94A506EDBA5E}" type="VALUE">
                      <a:rPr lang="ru-RU" baseline="0" smtClean="0"/>
                      <a:pPr/>
                      <a:t>[ЗНАЧЕНИЕ]</a:t>
                    </a:fld>
                    <a:r>
                      <a:rPr lang="ru-RU" baseline="0"/>
                      <a:t> шт.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8C-4A75-84E5-FD4377907D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2492201-68FB-447A-8A8B-58A301D0EB01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5B8965E4-47B6-4AB6-9EAD-A66168B1ADE1}" type="VALUE">
                      <a:rPr lang="ru-RU" baseline="0" smtClean="0"/>
                      <a:pPr/>
                      <a:t>[ЗНАЧЕНИЕ]</a:t>
                    </a:fld>
                    <a:r>
                      <a:rPr lang="ru-RU" baseline="0"/>
                      <a:t> шт.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8C-4A75-84E5-FD4377907DBE}"/>
                </c:ext>
              </c:extLst>
            </c:dLbl>
            <c:dLbl>
              <c:idx val="2"/>
              <c:layout>
                <c:manualLayout>
                  <c:x val="3.0048228346456634E-2"/>
                  <c:y val="9.3774539014853636E-2"/>
                </c:manualLayout>
              </c:layout>
              <c:tx>
                <c:rich>
                  <a:bodyPr/>
                  <a:lstStyle/>
                  <a:p>
                    <a:fld id="{7698BC79-891D-4F03-A732-777AD0D08EC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6C6142E9-2788-4862-9C2F-C3CDD748B845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шт.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8C-4A75-84E5-FD4377907DB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45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C-4A75-84E5-FD4377907D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2D3-4672-8673-1FE45AB94E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2D3-4672-8673-1FE45AB94E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2D3-4672-8673-1FE45AB94E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2D3-4672-8673-1FE45AB94E6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D8C-4A75-84E5-FD4377907D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2D3-4672-8673-1FE45AB94E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2D3-4672-8673-1FE45AB94E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2D3-4672-8673-1FE45AB94E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2D3-4672-8673-1FE45AB94E6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D8C-4A75-84E5-FD4377907DB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2915092709952831"/>
          <c:y val="0.47468781023857543"/>
          <c:w val="0.16291945296028737"/>
          <c:h val="0.2029820366011276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5AAB4-C152-4336-977D-0D502A7F7795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5B0D6-7EA3-48A2-8151-3789CAC45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5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5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9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7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6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5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B0D6-7EA3-48A2-8151-3789CAC45B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6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>
            <a:extLst>
              <a:ext uri="{FF2B5EF4-FFF2-40B4-BE49-F238E27FC236}">
                <a16:creationId xmlns:a16="http://schemas.microsoft.com/office/drawing/2014/main" id="{17B1A7FE-6494-4D4E-8197-2D33E249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1" cy="2387600"/>
          </a:xfrm>
        </p:spPr>
        <p:txBody>
          <a:bodyPr anchor="b"/>
          <a:lstStyle>
            <a:lvl1pPr algn="ctr"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44"/>
            <a:ext cx="9144001" cy="1655761"/>
          </a:xfrm>
        </p:spPr>
        <p:txBody>
          <a:bodyPr/>
          <a:lstStyle>
            <a:lvl1pPr marL="0" indent="0" algn="ctr">
              <a:buNone/>
              <a:defRPr sz="1966"/>
            </a:lvl1pPr>
            <a:lvl2pPr marL="386482" indent="0" algn="ctr">
              <a:buNone/>
              <a:defRPr sz="1559"/>
            </a:lvl2pPr>
            <a:lvl3pPr marL="772964" indent="0" algn="ctr">
              <a:buNone/>
              <a:defRPr sz="1491"/>
            </a:lvl3pPr>
            <a:lvl4pPr marL="1159446" indent="0" algn="ctr">
              <a:buNone/>
              <a:defRPr sz="1288"/>
            </a:lvl4pPr>
            <a:lvl5pPr marL="1545927" indent="0" algn="ctr">
              <a:buNone/>
              <a:defRPr sz="1288"/>
            </a:lvl5pPr>
            <a:lvl6pPr marL="1932410" indent="0" algn="ctr">
              <a:buNone/>
              <a:defRPr sz="1288"/>
            </a:lvl6pPr>
            <a:lvl7pPr marL="2318893" indent="0" algn="ctr">
              <a:buNone/>
              <a:defRPr sz="1288"/>
            </a:lvl7pPr>
            <a:lvl8pPr marL="2705373" indent="0" algn="ctr">
              <a:buNone/>
              <a:defRPr sz="1288"/>
            </a:lvl8pPr>
            <a:lvl9pPr marL="3091856" indent="0" algn="ctr">
              <a:buNone/>
              <a:defRPr sz="128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F440EAC-5493-4AB9-B699-594D3E8E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609F275-6D90-4DCA-AD04-FC5F026C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F17956E-54B8-4B0F-AEC0-F6FC2C28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6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15C0A-6B9E-4BA4-9F7B-7911B98B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2756E-7A5C-4793-95EB-3AF8142A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D04C15-685F-473D-A97B-329C58D3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3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108D73-BEA5-45C9-A30B-E755B0AB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234214-9844-41D5-A11A-6E7823F0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D2CAA-3023-44FE-B182-BF0A819A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0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>
            <a:extLst>
              <a:ext uri="{FF2B5EF4-FFF2-40B4-BE49-F238E27FC236}">
                <a16:creationId xmlns:a16="http://schemas.microsoft.com/office/drawing/2014/main" id="{417D9F19-F2AA-4EE1-8B6A-F653A200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1" cy="2387600"/>
          </a:xfrm>
        </p:spPr>
        <p:txBody>
          <a:bodyPr anchor="b"/>
          <a:lstStyle>
            <a:lvl1pPr algn="ctr"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44"/>
            <a:ext cx="9144001" cy="1655761"/>
          </a:xfrm>
        </p:spPr>
        <p:txBody>
          <a:bodyPr/>
          <a:lstStyle>
            <a:lvl1pPr marL="0" indent="0" algn="ctr">
              <a:buNone/>
              <a:defRPr sz="1966"/>
            </a:lvl1pPr>
            <a:lvl2pPr marL="386482" indent="0" algn="ctr">
              <a:buNone/>
              <a:defRPr sz="1559"/>
            </a:lvl2pPr>
            <a:lvl3pPr marL="772964" indent="0" algn="ctr">
              <a:buNone/>
              <a:defRPr sz="1491"/>
            </a:lvl3pPr>
            <a:lvl4pPr marL="1159446" indent="0" algn="ctr">
              <a:buNone/>
              <a:defRPr sz="1288"/>
            </a:lvl4pPr>
            <a:lvl5pPr marL="1545927" indent="0" algn="ctr">
              <a:buNone/>
              <a:defRPr sz="1288"/>
            </a:lvl5pPr>
            <a:lvl6pPr marL="1932410" indent="0" algn="ctr">
              <a:buNone/>
              <a:defRPr sz="1288"/>
            </a:lvl6pPr>
            <a:lvl7pPr marL="2318893" indent="0" algn="ctr">
              <a:buNone/>
              <a:defRPr sz="1288"/>
            </a:lvl7pPr>
            <a:lvl8pPr marL="2705373" indent="0" algn="ctr">
              <a:buNone/>
              <a:defRPr sz="1288"/>
            </a:lvl8pPr>
            <a:lvl9pPr marL="3091856" indent="0" algn="ctr">
              <a:buNone/>
              <a:defRPr sz="128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30FF531-763D-4E2A-AC04-1ADE8011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21B0-5D89-43C9-B4F8-E49319E55E72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3D7CE2D-A021-4067-B800-9D85B3BF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5D99F46-94AA-4EC8-9CB9-18862563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4CFC8-B90E-4443-896F-7136436DF5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04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15724A-5C9B-41F0-BCCA-F7F068FF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F94B-65DE-4921-BA42-5CF9A7DF3998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1095E-E081-45AF-AC46-C504E6E5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F4FC6-8E13-4E7B-8963-79A39DA7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0440E-288A-4471-96D9-E81BF65E58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283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739"/>
            <a:ext cx="10515599" cy="2852738"/>
          </a:xfrm>
        </p:spPr>
        <p:txBody>
          <a:bodyPr anchor="b"/>
          <a:lstStyle>
            <a:lvl1pPr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599" cy="1500187"/>
          </a:xfrm>
        </p:spPr>
        <p:txBody>
          <a:bodyPr/>
          <a:lstStyle>
            <a:lvl1pPr marL="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1pPr>
            <a:lvl2pPr marL="38648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7296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3pPr>
            <a:lvl4pPr marL="115944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545927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193241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31889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70537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09185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2EB0B-CBC7-4C9D-A972-1A3C1425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7128-C003-4ABF-8C54-792BAB762C26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7A9668-CB36-4418-8291-351A1F0A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032EA-F16B-480A-BBEA-005379E9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EB56-39B1-4D8A-AC1E-202440B76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6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665F186-9CF5-4DF3-B6AA-DB3FDBF2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F3C2-6AF9-4C11-801A-D911B639B00C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0546954-2CAC-4124-855A-077864AF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AF467C8-96DF-478F-8199-37501F11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647F6-10D7-4517-8887-DA0A2D4227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25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365128"/>
            <a:ext cx="10515599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6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5A243A9-F18A-450A-B887-A18BD83C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82D6-E1E3-45E9-9D3F-0E1D1117AEC5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4CF9A34-8310-4846-B575-1A50691C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3C31E8E-9768-4330-80A3-1DDCCC66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A1C01-B3CC-48BC-BC7B-0E804C9394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845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06F3F63-3779-4519-8833-34CBD8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628F-2A0C-49F2-B0C0-A7DF0A0FEE66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0771C8A-49AC-4E2E-9236-22968322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CA84048-3B06-4D96-83F4-0AC1AA6D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5E719-6234-4327-BED8-E9D44C1AF0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10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5CA03D-007E-43BF-BF87-346427C2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44EB-EDFC-47E3-880F-6CFDDB2FA668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7F6401-BD17-4EA8-B482-53D43074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6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199" cy="4873625"/>
          </a:xfrm>
        </p:spPr>
        <p:txBody>
          <a:bodyPr/>
          <a:lstStyle>
            <a:lvl1pPr>
              <a:defRPr sz="2644"/>
            </a:lvl1pPr>
            <a:lvl2pPr>
              <a:defRPr sz="2440"/>
            </a:lvl2pPr>
            <a:lvl3pPr>
              <a:defRPr sz="1966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493E2C4-3B44-4242-A27B-EE11C7F5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982AE-A73D-4351-A572-92C051B7EA4F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24E0AD2-D477-4DB7-A980-FE125218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89E0C1B-19F2-4A39-9DCF-BA153297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BA9D1-C39D-45FE-8AC4-C188A1E1A5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31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E5048-CC8E-4FB4-831D-2E9FE112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C155-E78A-402A-94E6-D23E057C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7FD83-15B2-4D53-87EE-3DD8FCFE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51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30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44"/>
            </a:lvl1pPr>
            <a:lvl2pPr marL="386482" indent="0">
              <a:buNone/>
              <a:defRPr sz="2440"/>
            </a:lvl2pPr>
            <a:lvl3pPr marL="772964" indent="0">
              <a:buNone/>
              <a:defRPr sz="1966"/>
            </a:lvl3pPr>
            <a:lvl4pPr marL="1159446" indent="0">
              <a:buNone/>
              <a:defRPr sz="1559"/>
            </a:lvl4pPr>
            <a:lvl5pPr marL="1545927" indent="0">
              <a:buNone/>
              <a:defRPr sz="1559"/>
            </a:lvl5pPr>
            <a:lvl6pPr marL="1932410" indent="0">
              <a:buNone/>
              <a:defRPr sz="1559"/>
            </a:lvl6pPr>
            <a:lvl7pPr marL="2318893" indent="0">
              <a:buNone/>
              <a:defRPr sz="1559"/>
            </a:lvl7pPr>
            <a:lvl8pPr marL="2705373" indent="0">
              <a:buNone/>
              <a:defRPr sz="1559"/>
            </a:lvl8pPr>
            <a:lvl9pPr marL="3091856" indent="0">
              <a:buNone/>
              <a:defRPr sz="155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676B1C1-D211-4C37-A80E-0AAEBE32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1AAB0-0C78-4CC1-8F9C-04CF68215866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B553655-7D27-4D96-8D25-DC925B31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2E0837-B36B-41AD-83E2-9633A421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006A8-E4E8-4568-A97F-036DADDD3B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03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4BB06-B34D-48B4-AA0E-85C96D39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335B-73C5-4B5F-85D1-EAB6E21980A1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14D43-D8F0-4BD4-84BA-B7EF938B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8987-750D-49FD-B1B2-F6E1D859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015F1-7EA7-49F1-A3F5-CA9AABC86D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80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9A26A-2688-471E-9390-D4B1C366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08C7-103D-4FFC-862D-EF4645EECD8B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A6C14-B20E-4195-8CFF-95AC1353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1CE57-12EA-4E15-911A-540FDDCE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2D8D0-807C-42B3-A728-191F95CB11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17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>
            <a:extLst>
              <a:ext uri="{FF2B5EF4-FFF2-40B4-BE49-F238E27FC236}">
                <a16:creationId xmlns:a16="http://schemas.microsoft.com/office/drawing/2014/main" id="{FE72414E-0AC2-4E70-BFDA-5B435B9B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1" cy="2387600"/>
          </a:xfrm>
        </p:spPr>
        <p:txBody>
          <a:bodyPr anchor="b"/>
          <a:lstStyle>
            <a:lvl1pPr algn="ctr"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44"/>
            <a:ext cx="9144001" cy="1655761"/>
          </a:xfrm>
        </p:spPr>
        <p:txBody>
          <a:bodyPr/>
          <a:lstStyle>
            <a:lvl1pPr marL="0" indent="0" algn="ctr">
              <a:buNone/>
              <a:defRPr sz="1966"/>
            </a:lvl1pPr>
            <a:lvl2pPr marL="386482" indent="0" algn="ctr">
              <a:buNone/>
              <a:defRPr sz="1559"/>
            </a:lvl2pPr>
            <a:lvl3pPr marL="772964" indent="0" algn="ctr">
              <a:buNone/>
              <a:defRPr sz="1491"/>
            </a:lvl3pPr>
            <a:lvl4pPr marL="1159446" indent="0" algn="ctr">
              <a:buNone/>
              <a:defRPr sz="1288"/>
            </a:lvl4pPr>
            <a:lvl5pPr marL="1545927" indent="0" algn="ctr">
              <a:buNone/>
              <a:defRPr sz="1288"/>
            </a:lvl5pPr>
            <a:lvl6pPr marL="1932410" indent="0" algn="ctr">
              <a:buNone/>
              <a:defRPr sz="1288"/>
            </a:lvl6pPr>
            <a:lvl7pPr marL="2318893" indent="0" algn="ctr">
              <a:buNone/>
              <a:defRPr sz="1288"/>
            </a:lvl7pPr>
            <a:lvl8pPr marL="2705373" indent="0" algn="ctr">
              <a:buNone/>
              <a:defRPr sz="1288"/>
            </a:lvl8pPr>
            <a:lvl9pPr marL="3091856" indent="0" algn="ctr">
              <a:buNone/>
              <a:defRPr sz="128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AEDCFD2-F528-4DC6-9978-243B14DE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DA48-2ABC-421D-A334-0002EE130392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ADB8C07-2BE4-4734-9449-479FEA1C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B127182-94E4-419D-BA2C-2D8201E4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BCD0F-B7EB-4485-8E9E-3EC01D2910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179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FDD75-138E-47DC-82F4-4F58FA97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95A3-5990-450F-9FA1-14DC6AED9280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9D494-EF81-4302-942E-FD29CCF0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5E4FD-0CB6-4DF6-A88B-490A4F8C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4158C-3850-43AF-AC32-DD2826D71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827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739"/>
            <a:ext cx="10515599" cy="2852738"/>
          </a:xfrm>
        </p:spPr>
        <p:txBody>
          <a:bodyPr anchor="b"/>
          <a:lstStyle>
            <a:lvl1pPr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599" cy="1500187"/>
          </a:xfrm>
        </p:spPr>
        <p:txBody>
          <a:bodyPr/>
          <a:lstStyle>
            <a:lvl1pPr marL="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1pPr>
            <a:lvl2pPr marL="38648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7296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3pPr>
            <a:lvl4pPr marL="115944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545927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193241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31889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70537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09185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52DD3B-5116-40A7-873B-8A68BDCE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1D89-7C40-477C-BDF2-B6141AFC1658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EA069-94C0-41B4-99F0-2DD758ED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E0AD5-FA51-4F59-A54C-E4E12957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2FCD5-DCE3-4A7E-83AA-472227B0A7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06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9292F24-148B-4DCA-9BEF-F883775A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60779-0254-407B-BC64-9F192E1D5B46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26A65BF-98E7-4D3A-9139-D3F48288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DAA8F1C-5A16-4112-818A-94EFEBE2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81565-40F9-47C6-8A08-628BBC740E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995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365128"/>
            <a:ext cx="10515599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6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CBAA297-28F8-4758-9554-3134DCD9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1480-5447-4D5C-BF13-DE7471ED3BAA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B0C49FE-8053-4CCA-8128-05D559DC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8B48414-7BF7-463E-A243-B06BF5EB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FF88-11AD-4B11-82AE-87728C3E6C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430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7BABE49-FC62-4D4D-8B95-EDA4FBD2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DEAB-51FF-4C8D-93D4-B1973F1E524D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456BC72-83B0-4130-A9A4-6FBE6D47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8708F18-3AF0-4F5D-8C33-801E05AA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AD9A2-0699-4AA0-B9F7-82E299E1B1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307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B46064-A656-4FFF-9FE6-EC8F03FF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A022-F773-41FA-86D4-61F460952150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C9E33B-D06B-4048-AE20-41CE2959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739"/>
            <a:ext cx="10515599" cy="2852738"/>
          </a:xfrm>
        </p:spPr>
        <p:txBody>
          <a:bodyPr anchor="b"/>
          <a:lstStyle>
            <a:lvl1pPr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599" cy="1500187"/>
          </a:xfrm>
        </p:spPr>
        <p:txBody>
          <a:bodyPr/>
          <a:lstStyle>
            <a:lvl1pPr marL="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1pPr>
            <a:lvl2pPr marL="38648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7296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3pPr>
            <a:lvl4pPr marL="115944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545927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193241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31889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70537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09185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43C15-C5AD-4F4A-BE29-96BD6016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68962-E861-4124-B235-2C093362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8F76E-BD14-45EB-991E-D47C7DE7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40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199" cy="4873625"/>
          </a:xfrm>
        </p:spPr>
        <p:txBody>
          <a:bodyPr/>
          <a:lstStyle>
            <a:lvl1pPr>
              <a:defRPr sz="2644"/>
            </a:lvl1pPr>
            <a:lvl2pPr>
              <a:defRPr sz="2440"/>
            </a:lvl2pPr>
            <a:lvl3pPr>
              <a:defRPr sz="1966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256CF06-8086-4006-B5CD-0262D90E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841A-F0AA-42E8-A049-1B6E98217D49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6201489-404D-461E-8025-C42E3FFD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7D88B93-0C62-4763-825D-2C103179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FE714-1065-4A68-8FC7-B6E0A2C16E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93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30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44"/>
            </a:lvl1pPr>
            <a:lvl2pPr marL="386482" indent="0">
              <a:buNone/>
              <a:defRPr sz="2440"/>
            </a:lvl2pPr>
            <a:lvl3pPr marL="772964" indent="0">
              <a:buNone/>
              <a:defRPr sz="1966"/>
            </a:lvl3pPr>
            <a:lvl4pPr marL="1159446" indent="0">
              <a:buNone/>
              <a:defRPr sz="1559"/>
            </a:lvl4pPr>
            <a:lvl5pPr marL="1545927" indent="0">
              <a:buNone/>
              <a:defRPr sz="1559"/>
            </a:lvl5pPr>
            <a:lvl6pPr marL="1932410" indent="0">
              <a:buNone/>
              <a:defRPr sz="1559"/>
            </a:lvl6pPr>
            <a:lvl7pPr marL="2318893" indent="0">
              <a:buNone/>
              <a:defRPr sz="1559"/>
            </a:lvl7pPr>
            <a:lvl8pPr marL="2705373" indent="0">
              <a:buNone/>
              <a:defRPr sz="1559"/>
            </a:lvl8pPr>
            <a:lvl9pPr marL="3091856" indent="0">
              <a:buNone/>
              <a:defRPr sz="155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4176C0D-B2B4-4644-99E1-FE54CE01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4DD6-01C2-4D86-904F-AA9C1D786F7C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39EF911-0C15-473D-B617-043FCC86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14272FA-263B-418F-99EA-1B5D1977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E5D0A-7306-4A9A-9677-65CE89D509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574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A396E-B1B5-4613-AC15-749C7A3D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E95E-4109-40F0-8019-CF0718787EFA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F67A6-F309-4DF1-9D32-0BA2D3D1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C2D4E-E719-4A4A-BE02-C69BA320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8218F-829D-4D3F-9F60-7F2970C33C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146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42384-C6B0-4F52-B1CE-42166670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50F1-B0B7-4D28-9702-511732848038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6A6DF-6D18-4F02-B550-74A014C3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931C1-5FF2-4B7F-8537-F6386CC7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3252B-9EF7-4260-98F7-7FD6B7ABAF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9249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>
            <a:extLst>
              <a:ext uri="{FF2B5EF4-FFF2-40B4-BE49-F238E27FC236}">
                <a16:creationId xmlns:a16="http://schemas.microsoft.com/office/drawing/2014/main" id="{2675F091-D9F7-4823-A336-51215B55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1" cy="2387600"/>
          </a:xfrm>
        </p:spPr>
        <p:txBody>
          <a:bodyPr anchor="b"/>
          <a:lstStyle>
            <a:lvl1pPr algn="ctr"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44"/>
            <a:ext cx="9144001" cy="1655761"/>
          </a:xfrm>
        </p:spPr>
        <p:txBody>
          <a:bodyPr/>
          <a:lstStyle>
            <a:lvl1pPr marL="0" indent="0" algn="ctr">
              <a:buNone/>
              <a:defRPr sz="1966"/>
            </a:lvl1pPr>
            <a:lvl2pPr marL="386482" indent="0" algn="ctr">
              <a:buNone/>
              <a:defRPr sz="1559"/>
            </a:lvl2pPr>
            <a:lvl3pPr marL="772964" indent="0" algn="ctr">
              <a:buNone/>
              <a:defRPr sz="1491"/>
            </a:lvl3pPr>
            <a:lvl4pPr marL="1159446" indent="0" algn="ctr">
              <a:buNone/>
              <a:defRPr sz="1288"/>
            </a:lvl4pPr>
            <a:lvl5pPr marL="1545927" indent="0" algn="ctr">
              <a:buNone/>
              <a:defRPr sz="1288"/>
            </a:lvl5pPr>
            <a:lvl6pPr marL="1932410" indent="0" algn="ctr">
              <a:buNone/>
              <a:defRPr sz="1288"/>
            </a:lvl6pPr>
            <a:lvl7pPr marL="2318893" indent="0" algn="ctr">
              <a:buNone/>
              <a:defRPr sz="1288"/>
            </a:lvl7pPr>
            <a:lvl8pPr marL="2705373" indent="0" algn="ctr">
              <a:buNone/>
              <a:defRPr sz="1288"/>
            </a:lvl8pPr>
            <a:lvl9pPr marL="3091856" indent="0" algn="ctr">
              <a:buNone/>
              <a:defRPr sz="128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4ABEE16-FB90-48D7-AEEE-AE074EE2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51DE-DD7C-4321-B1C3-F8B947B4913C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6A8918D-9314-40F7-945D-0A52AC46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A97E89B-3008-4C0C-8086-9E8F38ED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6A77-D905-4029-9EB9-026A8C19C4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404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74C97-14B5-4581-97EC-C98A3E53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AE47-B07A-4FC7-A13D-CB2BB1E602B1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11792-612B-4B34-AF4E-666CE55D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31AB5-5F9D-4B43-BFC3-AC710DA2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4CE82-8066-42DF-B484-686F3C000B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241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739"/>
            <a:ext cx="10515599" cy="2852738"/>
          </a:xfrm>
        </p:spPr>
        <p:txBody>
          <a:bodyPr anchor="b"/>
          <a:lstStyle>
            <a:lvl1pPr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599" cy="1500187"/>
          </a:xfrm>
        </p:spPr>
        <p:txBody>
          <a:bodyPr/>
          <a:lstStyle>
            <a:lvl1pPr marL="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1pPr>
            <a:lvl2pPr marL="38648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7296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3pPr>
            <a:lvl4pPr marL="115944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545927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193241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31889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70537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09185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199238-031E-4EFA-844E-5EE997C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C895-94CE-416B-9F0A-44FC18EC5DCA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2CDE4-23CB-41C3-BBD7-E7434AFF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C0031-5A71-44C4-B6E7-88FF4363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E5584-AB18-47A2-B7E3-F0DADBA259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233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5789037-3D55-486E-8488-041D7EFD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A813-0C7A-46C3-9A23-3C6BDAD127E9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1793F9A-54F3-4058-9F4A-7D4E5E5F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FAA90D2-0463-42CF-A5FF-4CB35912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4E664-DFF1-4094-A6B8-DB787CA9DE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906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365128"/>
            <a:ext cx="10515599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6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91E9A2C-95A4-4861-94A6-1B31713A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6B11-7DB4-45B6-AF69-2F162F963CEE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79D15E-9473-41B3-8491-EE07E0FF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3FACCA0-BE4D-451A-984B-36DBC37A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97D09-0C82-4A17-9589-A6D5841D00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468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B7AEE00-E84A-47C4-92B6-205FF583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19B95-FB84-4967-9662-376D46D720FA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AD6C853-3516-4055-AA13-A4CD64D0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ECBF20C-A1CB-4CAC-B95F-619AB324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B4A3-8E31-4D4D-98CE-F6EB10941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557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76D7B50-F5DA-4AE7-91AC-AB9DE4EA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B12A163-687C-476D-8F4E-1DBD42D9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38467AD-EFEF-4CCF-85EE-CA6EDA8B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31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2AE395-08CD-441E-9350-7B45C583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7E6D-EEE7-4619-B410-8BA2A6722C97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62142A-A72D-4AF6-A4F3-37DFB446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32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199" cy="4873625"/>
          </a:xfrm>
        </p:spPr>
        <p:txBody>
          <a:bodyPr/>
          <a:lstStyle>
            <a:lvl1pPr>
              <a:defRPr sz="2644"/>
            </a:lvl1pPr>
            <a:lvl2pPr>
              <a:defRPr sz="2440"/>
            </a:lvl2pPr>
            <a:lvl3pPr>
              <a:defRPr sz="1966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E4ED979-9DF3-4420-9D0F-4D1CE317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C8FA-C136-4438-9B93-E1ED3DE43FD0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786D531-BD75-4DF9-AA26-F94C8A62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9A0C33-6DC2-4A28-BCA1-2281CBDF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0105A-2A40-4F3C-8A0E-A80047A0E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381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30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44"/>
            </a:lvl1pPr>
            <a:lvl2pPr marL="386482" indent="0">
              <a:buNone/>
              <a:defRPr sz="2440"/>
            </a:lvl2pPr>
            <a:lvl3pPr marL="772964" indent="0">
              <a:buNone/>
              <a:defRPr sz="1966"/>
            </a:lvl3pPr>
            <a:lvl4pPr marL="1159446" indent="0">
              <a:buNone/>
              <a:defRPr sz="1559"/>
            </a:lvl4pPr>
            <a:lvl5pPr marL="1545927" indent="0">
              <a:buNone/>
              <a:defRPr sz="1559"/>
            </a:lvl5pPr>
            <a:lvl6pPr marL="1932410" indent="0">
              <a:buNone/>
              <a:defRPr sz="1559"/>
            </a:lvl6pPr>
            <a:lvl7pPr marL="2318893" indent="0">
              <a:buNone/>
              <a:defRPr sz="1559"/>
            </a:lvl7pPr>
            <a:lvl8pPr marL="2705373" indent="0">
              <a:buNone/>
              <a:defRPr sz="1559"/>
            </a:lvl8pPr>
            <a:lvl9pPr marL="3091856" indent="0">
              <a:buNone/>
              <a:defRPr sz="155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D3C87FB-F1A0-442E-B0B8-2903F3D6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C6B1-8084-4E71-8E22-CB930F1B3889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5D5C1BD-369C-49A4-93C4-DDA7EC85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607FFAF-071E-4824-9F9A-0C092625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A448D-CE1E-42C8-A731-E23AD354FA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367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7E0189-7EC4-4234-9EEA-608F1F24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C5837-C457-4DD8-B9F5-8915356F549A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AE87D-A45C-4C22-BF4B-A19B2316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BC2D6-7996-48D6-A0CB-C0D560E3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5386-59B2-454E-B049-8D0A3C6EA0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16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A1FD8-6DBF-45D1-9396-3E3B6853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572D-5869-4475-837A-74E6D2CFA84B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796DFD-E9AF-43FF-AAD1-3B53B969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F97D1-157E-4866-B943-8B8C0DD2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76AD7-F616-43F8-ADDB-02B599AFA9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309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>
            <a:extLst>
              <a:ext uri="{FF2B5EF4-FFF2-40B4-BE49-F238E27FC236}">
                <a16:creationId xmlns:a16="http://schemas.microsoft.com/office/drawing/2014/main" id="{89525EE4-9C57-4F21-9A6E-FC0787DB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1" cy="2387600"/>
          </a:xfrm>
        </p:spPr>
        <p:txBody>
          <a:bodyPr anchor="b"/>
          <a:lstStyle>
            <a:lvl1pPr algn="ctr"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4" y="3602044"/>
            <a:ext cx="9144001" cy="1655761"/>
          </a:xfrm>
        </p:spPr>
        <p:txBody>
          <a:bodyPr/>
          <a:lstStyle>
            <a:lvl1pPr marL="0" indent="0" algn="ctr">
              <a:buNone/>
              <a:defRPr sz="1966"/>
            </a:lvl1pPr>
            <a:lvl2pPr marL="386482" indent="0" algn="ctr">
              <a:buNone/>
              <a:defRPr sz="1559"/>
            </a:lvl2pPr>
            <a:lvl3pPr marL="772964" indent="0" algn="ctr">
              <a:buNone/>
              <a:defRPr sz="1491"/>
            </a:lvl3pPr>
            <a:lvl4pPr marL="1159446" indent="0" algn="ctr">
              <a:buNone/>
              <a:defRPr sz="1288"/>
            </a:lvl4pPr>
            <a:lvl5pPr marL="1545927" indent="0" algn="ctr">
              <a:buNone/>
              <a:defRPr sz="1288"/>
            </a:lvl5pPr>
            <a:lvl6pPr marL="1932410" indent="0" algn="ctr">
              <a:buNone/>
              <a:defRPr sz="1288"/>
            </a:lvl6pPr>
            <a:lvl7pPr marL="2318893" indent="0" algn="ctr">
              <a:buNone/>
              <a:defRPr sz="1288"/>
            </a:lvl7pPr>
            <a:lvl8pPr marL="2705373" indent="0" algn="ctr">
              <a:buNone/>
              <a:defRPr sz="1288"/>
            </a:lvl8pPr>
            <a:lvl9pPr marL="3091856" indent="0" algn="ctr">
              <a:buNone/>
              <a:defRPr sz="128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561F00C-B081-4BCB-B219-AD79E6A6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68A4-E82B-4685-AACB-48E49590ABD6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CD511C0-17A9-4638-9770-B0D1B1DD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0B56377-666D-4C2D-A612-B4CF49D2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8E2A0-718A-4070-ABDF-5E9CD39E61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357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1540C6-A329-422D-B269-745A2B4D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F3AB-1FB9-4F74-91AA-76780BCB4EB9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B7CED-D0B7-4DFE-B21E-A1A0E278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6A44FA-AA2D-4AC4-B4F7-8C3DBF4B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11A70-5616-43D0-90A6-C994CE961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858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739"/>
            <a:ext cx="10515599" cy="2852738"/>
          </a:xfrm>
        </p:spPr>
        <p:txBody>
          <a:bodyPr anchor="b"/>
          <a:lstStyle>
            <a:lvl1pPr>
              <a:defRPr sz="515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599" cy="1500187"/>
          </a:xfrm>
        </p:spPr>
        <p:txBody>
          <a:bodyPr/>
          <a:lstStyle>
            <a:lvl1pPr marL="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1pPr>
            <a:lvl2pPr marL="38648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7296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3pPr>
            <a:lvl4pPr marL="115944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545927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193241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31889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70537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09185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4713B-C436-416E-8452-AC3115BF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E1A2-4E19-4406-A6D4-DAB187335099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773B22-8961-4AF8-B34F-8035E214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B28D9-5C51-4CA5-8B95-9060CED6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7A1A3-51AE-4800-A41B-FBB42E76A2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293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8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9491E83-534D-4EF6-BD71-77604D99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B09E-F040-4F4A-BFBE-89591C583EA4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D422F33-B1FD-43AB-B429-AFD5A7B1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8F00D1D-8509-427F-90E3-20EC9D36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D3B-ACDC-4217-B671-77845AE126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886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365128"/>
            <a:ext cx="10515599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6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0473BC7-C11E-4FDE-87E0-E8C74732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3219-FB88-48F3-9C97-3639F5149C24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6B828FE-F43B-457F-9A6F-92401D3A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8B70469-C05A-4EA6-9CF9-C9372339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4BB4F-23F4-4BD9-BE20-4A473944AC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19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365128"/>
            <a:ext cx="10515599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6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1966" b="1"/>
            </a:lvl1pPr>
            <a:lvl2pPr marL="386482" indent="0">
              <a:buNone/>
              <a:defRPr sz="1559" b="1"/>
            </a:lvl2pPr>
            <a:lvl3pPr marL="772964" indent="0">
              <a:buNone/>
              <a:defRPr sz="1491" b="1"/>
            </a:lvl3pPr>
            <a:lvl4pPr marL="1159446" indent="0">
              <a:buNone/>
              <a:defRPr sz="1288" b="1"/>
            </a:lvl4pPr>
            <a:lvl5pPr marL="1545927" indent="0">
              <a:buNone/>
              <a:defRPr sz="1288" b="1"/>
            </a:lvl5pPr>
            <a:lvl6pPr marL="1932410" indent="0">
              <a:buNone/>
              <a:defRPr sz="1288" b="1"/>
            </a:lvl6pPr>
            <a:lvl7pPr marL="2318893" indent="0">
              <a:buNone/>
              <a:defRPr sz="1288" b="1"/>
            </a:lvl7pPr>
            <a:lvl8pPr marL="2705373" indent="0">
              <a:buNone/>
              <a:defRPr sz="1288" b="1"/>
            </a:lvl8pPr>
            <a:lvl9pPr marL="3091856" indent="0">
              <a:buNone/>
              <a:defRPr sz="12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0C2AAA0-A746-45E2-AE5C-D9368672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68B7FBA-F34C-4441-809A-1180E904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7759C80-05CB-4BB1-B10B-4841A147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07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7A3C186-6293-4B00-BE1E-1A8E13D9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161C-78ED-4EC3-9C4A-C2A0FE4B0797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35DD980-E125-4214-A70F-6BFDC4D3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00A5F2F-F7D1-4481-95EF-2B9C1B1F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E4245-5708-4A79-AE0A-317A2AA601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9523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360C0A-EED4-45DF-B5D3-CB3ADB7E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E6EE-62CF-47AC-8E21-E751B95E73B2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88B0D4-1E00-4CEF-A1F4-C8ED087E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48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199" cy="4873625"/>
          </a:xfrm>
        </p:spPr>
        <p:txBody>
          <a:bodyPr/>
          <a:lstStyle>
            <a:lvl1pPr>
              <a:defRPr sz="2644"/>
            </a:lvl1pPr>
            <a:lvl2pPr>
              <a:defRPr sz="2440"/>
            </a:lvl2pPr>
            <a:lvl3pPr>
              <a:defRPr sz="1966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A1D215C-D150-4F2E-87A1-8A8018E2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8E41-E73E-4608-9AD2-BDAF1A829F6F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49EF18B-AFDF-4469-B104-CF6A9615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B95D49F-10D3-4DD6-A8EE-FD852B19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B71A-266B-44D7-8920-D0BD28C549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659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30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44"/>
            </a:lvl1pPr>
            <a:lvl2pPr marL="386482" indent="0">
              <a:buNone/>
              <a:defRPr sz="2440"/>
            </a:lvl2pPr>
            <a:lvl3pPr marL="772964" indent="0">
              <a:buNone/>
              <a:defRPr sz="1966"/>
            </a:lvl3pPr>
            <a:lvl4pPr marL="1159446" indent="0">
              <a:buNone/>
              <a:defRPr sz="1559"/>
            </a:lvl4pPr>
            <a:lvl5pPr marL="1545927" indent="0">
              <a:buNone/>
              <a:defRPr sz="1559"/>
            </a:lvl5pPr>
            <a:lvl6pPr marL="1932410" indent="0">
              <a:buNone/>
              <a:defRPr sz="1559"/>
            </a:lvl6pPr>
            <a:lvl7pPr marL="2318893" indent="0">
              <a:buNone/>
              <a:defRPr sz="1559"/>
            </a:lvl7pPr>
            <a:lvl8pPr marL="2705373" indent="0">
              <a:buNone/>
              <a:defRPr sz="1559"/>
            </a:lvl8pPr>
            <a:lvl9pPr marL="3091856" indent="0">
              <a:buNone/>
              <a:defRPr sz="155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38AD8ED-6B86-4197-A17E-DEB6D4F4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F7DA-C4EA-4978-AC6C-2A72738E6C51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5E96133-F067-4C07-B9D5-ADBB17FD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74663F0-3F4A-4660-BD2E-1B6613A8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69AFC-B177-4DEF-9109-824C10B42F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087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D9F53-6A14-4E3C-8B4B-A4FD60F1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BF8A-621E-4040-B4CD-B0428E51C0A6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7FB0B-7C3C-4CD1-B130-3926E4BE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CD4E5-8CA5-47C9-998C-DAF754A2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3D4D3-77BD-46C4-B5A3-D85B804E55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647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26C32-80B2-48F7-9C5F-C7FA7937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71D6-9EF6-420F-B519-A94910F23BF2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81EDF-5363-4C9F-91F3-AF81CA0F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D10F03-56BC-4D1F-80C7-CC9AFEC5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62C92-7C29-4B0E-805F-49BBCCB696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16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97B5109-AFBC-42D0-8676-C802EAA2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721342A-E7EF-423B-864F-093714BE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CBD9267-1144-430E-AD2C-51C3B073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5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3A15D9-7049-4B3E-AF42-4FFE7A1D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613C76-7CC7-4EAF-B96E-F365CDAA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6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199" cy="4873625"/>
          </a:xfrm>
        </p:spPr>
        <p:txBody>
          <a:bodyPr/>
          <a:lstStyle>
            <a:lvl1pPr>
              <a:defRPr sz="2644"/>
            </a:lvl1pPr>
            <a:lvl2pPr>
              <a:defRPr sz="2440"/>
            </a:lvl2pPr>
            <a:lvl3pPr>
              <a:defRPr sz="1966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042A703-613A-43A5-8A36-A1EE4902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B8343F8-C911-4548-9BE4-4B2CE497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9858458-E278-4F06-A9FF-8079890B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3"/>
            <a:ext cx="3932236" cy="160020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30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44"/>
            </a:lvl1pPr>
            <a:lvl2pPr marL="386482" indent="0">
              <a:buNone/>
              <a:defRPr sz="2440"/>
            </a:lvl2pPr>
            <a:lvl3pPr marL="772964" indent="0">
              <a:buNone/>
              <a:defRPr sz="1966"/>
            </a:lvl3pPr>
            <a:lvl4pPr marL="1159446" indent="0">
              <a:buNone/>
              <a:defRPr sz="1559"/>
            </a:lvl4pPr>
            <a:lvl5pPr marL="1545927" indent="0">
              <a:buNone/>
              <a:defRPr sz="1559"/>
            </a:lvl5pPr>
            <a:lvl6pPr marL="1932410" indent="0">
              <a:buNone/>
              <a:defRPr sz="1559"/>
            </a:lvl6pPr>
            <a:lvl7pPr marL="2318893" indent="0">
              <a:buNone/>
              <a:defRPr sz="1559"/>
            </a:lvl7pPr>
            <a:lvl8pPr marL="2705373" indent="0">
              <a:buNone/>
              <a:defRPr sz="1559"/>
            </a:lvl8pPr>
            <a:lvl9pPr marL="3091856" indent="0">
              <a:buNone/>
              <a:defRPr sz="155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6" cy="3811589"/>
          </a:xfrm>
        </p:spPr>
        <p:txBody>
          <a:bodyPr/>
          <a:lstStyle>
            <a:lvl1pPr marL="0" indent="0">
              <a:buNone/>
              <a:defRPr sz="1288"/>
            </a:lvl1pPr>
            <a:lvl2pPr marL="386482" indent="0">
              <a:buNone/>
              <a:defRPr sz="1152"/>
            </a:lvl2pPr>
            <a:lvl3pPr marL="772964" indent="0">
              <a:buNone/>
              <a:defRPr sz="1017"/>
            </a:lvl3pPr>
            <a:lvl4pPr marL="1159446" indent="0">
              <a:buNone/>
              <a:defRPr sz="813"/>
            </a:lvl4pPr>
            <a:lvl5pPr marL="1545927" indent="0">
              <a:buNone/>
              <a:defRPr sz="813"/>
            </a:lvl5pPr>
            <a:lvl6pPr marL="1932410" indent="0">
              <a:buNone/>
              <a:defRPr sz="813"/>
            </a:lvl6pPr>
            <a:lvl7pPr marL="2318893" indent="0">
              <a:buNone/>
              <a:defRPr sz="813"/>
            </a:lvl7pPr>
            <a:lvl8pPr marL="2705373" indent="0">
              <a:buNone/>
              <a:defRPr sz="813"/>
            </a:lvl8pPr>
            <a:lvl9pPr marL="3091856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41FE710-7AB8-4431-B5AE-D868A4A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172DABF-1720-4FCB-A6BE-FE0E444B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D3186A-5CAC-4A95-B344-29462DD3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A537D704-3734-45D1-81DC-9FE35C3E2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03" y="364799"/>
            <a:ext cx="10514794" cy="13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04C046C-50B9-41ED-B30B-3A6162012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03" y="1826146"/>
            <a:ext cx="10514794" cy="43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22F06A-9AD1-479E-8DF5-5072600D5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03" y="6356537"/>
            <a:ext cx="2742782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l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C760DE5-3960-4EAE-849A-682BC5CEA93F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87CAA-367D-4154-9D00-1EA5CF9AE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4" y="6356537"/>
            <a:ext cx="4114173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ctr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F3409-B13E-4B3C-9218-83FEADAF0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15" y="6356537"/>
            <a:ext cx="2742782" cy="364798"/>
          </a:xfrm>
          <a:prstGeom prst="rect">
            <a:avLst/>
          </a:prstGeom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>
            <a:lvl1pPr algn="r">
              <a:defRPr sz="1017">
                <a:solidFill>
                  <a:srgbClr val="898989"/>
                </a:solidFill>
              </a:defRPr>
            </a:lvl1pPr>
          </a:lstStyle>
          <a:p>
            <a:fld id="{104D4C0A-6A57-4E47-AD58-F0ADF3EC4FE4}" type="slidenum">
              <a:rPr lang="ru-RU" smtClean="0"/>
              <a:t>‹#›</a:t>
            </a:fld>
            <a:endParaRPr lang="ru-RU"/>
          </a:p>
        </p:txBody>
      </p:sp>
      <p:pic>
        <p:nvPicPr>
          <p:cNvPr id="1031" name="Изображение 2">
            <a:extLst>
              <a:ext uri="{FF2B5EF4-FFF2-40B4-BE49-F238E27FC236}">
                <a16:creationId xmlns:a16="http://schemas.microsoft.com/office/drawing/2014/main" id="{EA866DE4-D1D6-4678-BEDA-83B9CBBA7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2pPr>
      <a:lvl3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3pPr>
      <a:lvl4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4pPr>
      <a:lvl5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5pPr>
      <a:lvl6pPr marL="309936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6pPr>
      <a:lvl7pPr marL="619872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7pPr>
      <a:lvl8pPr marL="929808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8pPr>
      <a:lvl9pPr marL="1239744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9pPr>
    </p:titleStyle>
    <p:bodyStyle>
      <a:lvl1pPr marL="192634" indent="-192634" algn="l" defTabSz="772687" rtl="0" eaLnBrk="1" fontAlgn="base" hangingPunct="1">
        <a:lnSpc>
          <a:spcPct val="90000"/>
        </a:lnSpc>
        <a:spcBef>
          <a:spcPts val="847"/>
        </a:spcBef>
        <a:spcAft>
          <a:spcPct val="0"/>
        </a:spcAft>
        <a:buFont typeface="Arial" panose="020B0604020202020204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1pPr>
      <a:lvl2pPr marL="578977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65321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35166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73908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2125651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512133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898614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285097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1pPr>
      <a:lvl2pPr marL="386482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2pPr>
      <a:lvl3pPr marL="772964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5944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545927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193241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31889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70537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09185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E166D579-1F44-478A-ADB2-CDFAC37B0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03" y="364799"/>
            <a:ext cx="10514794" cy="13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8A97A554-590A-494D-8122-8B96DBB08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03" y="1826146"/>
            <a:ext cx="10514794" cy="43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E3F4E-1C90-49E8-8BE2-6A4E847E2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03" y="6356537"/>
            <a:ext cx="2742782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l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84C3A2-C0A5-4A92-8345-E62CA0DE8E60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EDDCBD-9686-4F4B-98DC-E7AFFF70F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4" y="6356537"/>
            <a:ext cx="4114173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ctr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D9ED2-C455-4FFC-86E6-C0F9621E7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15" y="6356537"/>
            <a:ext cx="2742782" cy="364798"/>
          </a:xfrm>
          <a:prstGeom prst="rect">
            <a:avLst/>
          </a:prstGeom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>
            <a:lvl1pPr algn="r">
              <a:defRPr sz="1017">
                <a:solidFill>
                  <a:srgbClr val="898989"/>
                </a:solidFill>
              </a:defRPr>
            </a:lvl1pPr>
          </a:lstStyle>
          <a:p>
            <a:fld id="{B954A97E-BAD3-4FC4-AD34-24DFE46F68FE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2055" name="Изображение 2">
            <a:extLst>
              <a:ext uri="{FF2B5EF4-FFF2-40B4-BE49-F238E27FC236}">
                <a16:creationId xmlns:a16="http://schemas.microsoft.com/office/drawing/2014/main" id="{B830969C-154C-451C-97D0-FDFEEA76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5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2pPr>
      <a:lvl3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3pPr>
      <a:lvl4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4pPr>
      <a:lvl5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5pPr>
      <a:lvl6pPr marL="309936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6pPr>
      <a:lvl7pPr marL="619872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7pPr>
      <a:lvl8pPr marL="929808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8pPr>
      <a:lvl9pPr marL="1239744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9pPr>
    </p:titleStyle>
    <p:bodyStyle>
      <a:lvl1pPr marL="192634" indent="-192634" algn="l" defTabSz="772687" rtl="0" eaLnBrk="1" fontAlgn="base" hangingPunct="1">
        <a:lnSpc>
          <a:spcPct val="90000"/>
        </a:lnSpc>
        <a:spcBef>
          <a:spcPts val="847"/>
        </a:spcBef>
        <a:spcAft>
          <a:spcPct val="0"/>
        </a:spcAft>
        <a:buFont typeface="Arial" panose="020B0604020202020204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1pPr>
      <a:lvl2pPr marL="578977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65321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35166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73908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2125651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512133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898614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285097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1pPr>
      <a:lvl2pPr marL="386482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2pPr>
      <a:lvl3pPr marL="772964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5944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545927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193241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31889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70537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09185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797E1D92-0632-449E-B25E-B61D48017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03" y="364799"/>
            <a:ext cx="10514794" cy="13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579364E4-9067-49CF-9E02-C5584FD71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03" y="1826146"/>
            <a:ext cx="10514794" cy="43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AFD1C-45AA-4CAA-9772-2353993B0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03" y="6356537"/>
            <a:ext cx="2742782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l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C2C42-461E-436C-91A4-B6891B7161A4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6A56F-D656-4209-B813-9084EF7B0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4" y="6356537"/>
            <a:ext cx="4114173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ctr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85E67-2A9B-4640-9754-6CE69429C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15" y="6356537"/>
            <a:ext cx="2742782" cy="364798"/>
          </a:xfrm>
          <a:prstGeom prst="rect">
            <a:avLst/>
          </a:prstGeom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>
            <a:lvl1pPr algn="r">
              <a:defRPr sz="1017">
                <a:solidFill>
                  <a:srgbClr val="898989"/>
                </a:solidFill>
              </a:defRPr>
            </a:lvl1pPr>
          </a:lstStyle>
          <a:p>
            <a:fld id="{C60959A9-9D7E-4FC5-AC55-BADA4F005E0C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3079" name="Изображение 2">
            <a:extLst>
              <a:ext uri="{FF2B5EF4-FFF2-40B4-BE49-F238E27FC236}">
                <a16:creationId xmlns:a16="http://schemas.microsoft.com/office/drawing/2014/main" id="{39130D22-E047-419F-94BA-BBE71F67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63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2pPr>
      <a:lvl3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3pPr>
      <a:lvl4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4pPr>
      <a:lvl5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5pPr>
      <a:lvl6pPr marL="309936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6pPr>
      <a:lvl7pPr marL="619872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7pPr>
      <a:lvl8pPr marL="929808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8pPr>
      <a:lvl9pPr marL="1239744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9pPr>
    </p:titleStyle>
    <p:bodyStyle>
      <a:lvl1pPr marL="192634" indent="-192634" algn="l" defTabSz="772687" rtl="0" eaLnBrk="1" fontAlgn="base" hangingPunct="1">
        <a:lnSpc>
          <a:spcPct val="90000"/>
        </a:lnSpc>
        <a:spcBef>
          <a:spcPts val="847"/>
        </a:spcBef>
        <a:spcAft>
          <a:spcPct val="0"/>
        </a:spcAft>
        <a:buFont typeface="Arial" panose="020B0604020202020204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1pPr>
      <a:lvl2pPr marL="578977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65321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35166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73908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2125651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512133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898614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285097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1pPr>
      <a:lvl2pPr marL="386482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2pPr>
      <a:lvl3pPr marL="772964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5944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545927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193241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31889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70537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09185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3F215138-F382-42DF-A672-1E3F40C27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03" y="364799"/>
            <a:ext cx="10514794" cy="13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4099" name="Текст 2">
            <a:extLst>
              <a:ext uri="{FF2B5EF4-FFF2-40B4-BE49-F238E27FC236}">
                <a16:creationId xmlns:a16="http://schemas.microsoft.com/office/drawing/2014/main" id="{1CE5A9E7-DB1E-476F-885B-29ABFAAF2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03" y="1826146"/>
            <a:ext cx="10514794" cy="43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A052E-053A-48CF-8D18-39B1CAB48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03" y="6356537"/>
            <a:ext cx="2742782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l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AA975-1DC4-40CC-A22E-D515CFC7A59F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03A7D-C4E2-437A-90E5-E31AC89DA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4" y="6356537"/>
            <a:ext cx="4114173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ctr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D078D-86F6-4FD2-A471-CB6209013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15" y="6356537"/>
            <a:ext cx="2742782" cy="364798"/>
          </a:xfrm>
          <a:prstGeom prst="rect">
            <a:avLst/>
          </a:prstGeom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>
            <a:lvl1pPr algn="r">
              <a:defRPr sz="1017">
                <a:solidFill>
                  <a:srgbClr val="898989"/>
                </a:solidFill>
              </a:defRPr>
            </a:lvl1pPr>
          </a:lstStyle>
          <a:p>
            <a:fld id="{0A2C126F-5DA1-44D1-9A87-FA8DAD444996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4103" name="Изображение 2">
            <a:extLst>
              <a:ext uri="{FF2B5EF4-FFF2-40B4-BE49-F238E27FC236}">
                <a16:creationId xmlns:a16="http://schemas.microsoft.com/office/drawing/2014/main" id="{4C9DDB87-577C-4A25-816A-9A3A8319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77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2pPr>
      <a:lvl3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3pPr>
      <a:lvl4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4pPr>
      <a:lvl5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5pPr>
      <a:lvl6pPr marL="309936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6pPr>
      <a:lvl7pPr marL="619872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7pPr>
      <a:lvl8pPr marL="929808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8pPr>
      <a:lvl9pPr marL="1239744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9pPr>
    </p:titleStyle>
    <p:bodyStyle>
      <a:lvl1pPr marL="192634" indent="-192634" algn="l" defTabSz="772687" rtl="0" eaLnBrk="1" fontAlgn="base" hangingPunct="1">
        <a:lnSpc>
          <a:spcPct val="90000"/>
        </a:lnSpc>
        <a:spcBef>
          <a:spcPts val="847"/>
        </a:spcBef>
        <a:spcAft>
          <a:spcPct val="0"/>
        </a:spcAft>
        <a:buFont typeface="Arial" panose="020B0604020202020204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1pPr>
      <a:lvl2pPr marL="578977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65321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35166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73908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2125651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512133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898614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285097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1pPr>
      <a:lvl2pPr marL="386482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2pPr>
      <a:lvl3pPr marL="772964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5944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545927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193241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31889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70537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09185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7643679D-0934-4E06-AD90-F4439396D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03" y="364799"/>
            <a:ext cx="10514794" cy="13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5123" name="Текст 2">
            <a:extLst>
              <a:ext uri="{FF2B5EF4-FFF2-40B4-BE49-F238E27FC236}">
                <a16:creationId xmlns:a16="http://schemas.microsoft.com/office/drawing/2014/main" id="{88FBF88F-2043-4B0D-AF71-5F9849C2F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03" y="1826146"/>
            <a:ext cx="10514794" cy="43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025" tIns="57011" rIns="114025" bIns="57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4A141-EFF9-436D-A2BC-FB1E144AE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03" y="6356537"/>
            <a:ext cx="2742782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l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F70D2A-106C-4B9E-ABCF-639CBE7CB600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AC95E-34B3-433D-9C03-CB26EBFAC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4" y="6356537"/>
            <a:ext cx="4114173" cy="364798"/>
          </a:xfrm>
          <a:prstGeom prst="rect">
            <a:avLst/>
          </a:prstGeom>
        </p:spPr>
        <p:txBody>
          <a:bodyPr vert="horz" lIns="114025" tIns="57011" rIns="114025" bIns="57011" rtlCol="0" anchor="ctr"/>
          <a:lstStyle>
            <a:lvl1pPr algn="ctr" defTabSz="772964" eaLnBrk="1" fontAlgn="auto" hangingPunct="1">
              <a:spcBef>
                <a:spcPts val="0"/>
              </a:spcBef>
              <a:spcAft>
                <a:spcPts val="0"/>
              </a:spcAft>
              <a:defRPr sz="101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5489E-167B-4CC7-A67D-B2D2414CD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15" y="6356537"/>
            <a:ext cx="2742782" cy="364798"/>
          </a:xfrm>
          <a:prstGeom prst="rect">
            <a:avLst/>
          </a:prstGeom>
        </p:spPr>
        <p:txBody>
          <a:bodyPr vert="horz" wrap="square" lIns="114025" tIns="57011" rIns="114025" bIns="57011" numCol="1" anchor="ctr" anchorCtr="0" compatLnSpc="1">
            <a:prstTxWarp prst="textNoShape">
              <a:avLst/>
            </a:prstTxWarp>
          </a:bodyPr>
          <a:lstStyle>
            <a:lvl1pPr algn="r">
              <a:defRPr sz="1017">
                <a:solidFill>
                  <a:srgbClr val="898989"/>
                </a:solidFill>
              </a:defRPr>
            </a:lvl1pPr>
          </a:lstStyle>
          <a:p>
            <a:fld id="{AE0C943A-B34B-4539-B129-56BBD60C01C3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5127" name="Изображение 2">
            <a:extLst>
              <a:ext uri="{FF2B5EF4-FFF2-40B4-BE49-F238E27FC236}">
                <a16:creationId xmlns:a16="http://schemas.microsoft.com/office/drawing/2014/main" id="{AA660C30-4D65-40EE-AC41-022FE988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2pPr>
      <a:lvl3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3pPr>
      <a:lvl4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4pPr>
      <a:lvl5pPr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5pPr>
      <a:lvl6pPr marL="309936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6pPr>
      <a:lvl7pPr marL="619872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7pPr>
      <a:lvl8pPr marL="929808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8pPr>
      <a:lvl9pPr marL="1239744" algn="l" defTabSz="7726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itchFamily="34" charset="0"/>
        </a:defRPr>
      </a:lvl9pPr>
    </p:titleStyle>
    <p:bodyStyle>
      <a:lvl1pPr marL="192634" indent="-192634" algn="l" defTabSz="772687" rtl="0" eaLnBrk="1" fontAlgn="base" hangingPunct="1">
        <a:lnSpc>
          <a:spcPct val="90000"/>
        </a:lnSpc>
        <a:spcBef>
          <a:spcPts val="847"/>
        </a:spcBef>
        <a:spcAft>
          <a:spcPct val="0"/>
        </a:spcAft>
        <a:buFont typeface="Arial" panose="020B0604020202020204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1pPr>
      <a:lvl2pPr marL="578977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65321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35166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739085" indent="-192634" algn="l" defTabSz="772687" rtl="0" eaLnBrk="1" fontAlgn="base" hangingPunct="1">
        <a:lnSpc>
          <a:spcPct val="90000"/>
        </a:lnSpc>
        <a:spcBef>
          <a:spcPts val="424"/>
        </a:spcBef>
        <a:spcAft>
          <a:spcPct val="0"/>
        </a:spcAft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2125651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512133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898614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285097" indent="-193240" algn="l" defTabSz="772964" rtl="0" eaLnBrk="1" latinLnBrk="0" hangingPunct="1">
        <a:lnSpc>
          <a:spcPct val="90000"/>
        </a:lnSpc>
        <a:spcBef>
          <a:spcPts val="422"/>
        </a:spcBef>
        <a:buFont typeface="Arial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1pPr>
      <a:lvl2pPr marL="386482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2pPr>
      <a:lvl3pPr marL="772964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5944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545927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1932410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31889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705373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091856" algn="l" defTabSz="772964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роструд">
            <a:extLst>
              <a:ext uri="{FF2B5EF4-FFF2-40B4-BE49-F238E27FC236}">
                <a16:creationId xmlns:a16="http://schemas.microsoft.com/office/drawing/2014/main" id="{892E528E-A726-4908-9BE7-3471C013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F98098-6F11-4B9D-97DF-61461C406F84}"/>
              </a:ext>
            </a:extLst>
          </p:cNvPr>
          <p:cNvSpPr/>
          <p:nvPr/>
        </p:nvSpPr>
        <p:spPr>
          <a:xfrm>
            <a:off x="930708" y="5163139"/>
            <a:ext cx="10330582" cy="1566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93" tIns="38645" rIns="77293" bIns="38645" anchor="ctr"/>
          <a:lstStyle/>
          <a:p>
            <a:pPr algn="ctr" defTabSz="77296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9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3C270A-C93B-42FE-85FB-9FF7510A6483}"/>
              </a:ext>
            </a:extLst>
          </p:cNvPr>
          <p:cNvSpPr/>
          <p:nvPr/>
        </p:nvSpPr>
        <p:spPr>
          <a:xfrm>
            <a:off x="604650" y="128056"/>
            <a:ext cx="11187016" cy="484951"/>
          </a:xfrm>
          <a:prstGeom prst="rect">
            <a:avLst/>
          </a:prstGeom>
        </p:spPr>
        <p:txBody>
          <a:bodyPr wrap="square" lIns="77293" tIns="38645" rIns="77293" bIns="38645">
            <a:spAutoFit/>
          </a:bodyPr>
          <a:lstStyle/>
          <a:p>
            <a:pPr algn="ctr" defTabSz="772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ТРУДА В ПРИМОРС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644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  <a:cs typeface="Arial" charset="0"/>
            </a:endParaRPr>
          </a:p>
        </p:txBody>
      </p:sp>
      <p:sp>
        <p:nvSpPr>
          <p:cNvPr id="16389" name="Прямоугольник 1">
            <a:extLst>
              <a:ext uri="{FF2B5EF4-FFF2-40B4-BE49-F238E27FC236}">
                <a16:creationId xmlns:a16="http://schemas.microsoft.com/office/drawing/2014/main" id="{9AE947FE-6D92-4BF6-B835-C3E8D3C02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297" y="5263723"/>
            <a:ext cx="7989403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ВРИО заместителя руководителя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Мирошниченко Дмитрий Александрович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08CFE-0DC7-4D66-A98C-9C639956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9AD7E-58CC-417A-A878-58D433B1C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оструд">
            <a:extLst>
              <a:ext uri="{FF2B5EF4-FFF2-40B4-BE49-F238E27FC236}">
                <a16:creationId xmlns:a16="http://schemas.microsoft.com/office/drawing/2014/main" id="{6D947FA9-2754-4998-844B-B4FE601F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115FD-D4ED-4C3D-8AF5-3DC072F12D32}"/>
              </a:ext>
            </a:extLst>
          </p:cNvPr>
          <p:cNvSpPr txBox="1"/>
          <p:nvPr/>
        </p:nvSpPr>
        <p:spPr>
          <a:xfrm>
            <a:off x="312420" y="5055027"/>
            <a:ext cx="11567160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«Наиболее частые причины несчастных случаев на производстве в организациях, осуществляющих транспортировку и хранение грузов, и особенности проведения контрольных (надзорных) и профилактических мероприятий в данных организациях»</a:t>
            </a:r>
          </a:p>
        </p:txBody>
      </p:sp>
    </p:spTree>
    <p:extLst>
      <p:ext uri="{BB962C8B-B14F-4D97-AF65-F5344CB8AC3E}">
        <p14:creationId xmlns:p14="http://schemas.microsoft.com/office/powerpoint/2010/main" val="195070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92586-37CD-44AC-ACB6-F91791C7868E}"/>
              </a:ext>
            </a:extLst>
          </p:cNvPr>
          <p:cNvSpPr txBox="1"/>
          <p:nvPr/>
        </p:nvSpPr>
        <p:spPr>
          <a:xfrm>
            <a:off x="1228299" y="122830"/>
            <a:ext cx="54181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от 15.06.2020 № 343н «Об утверждении Правил по охране труда в морских и речных портах»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от 16.12.2020 № 915н «Об утверждении Правил по охране труда при хранении, транспортировании и реализации нефтепродуктов»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от 28.10.2020 № 753н «Об утверждении Правил по охране труда при погрузочно-разгрузочных работах и размещении грузов»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от 16.11.2020 № 782н «Об утверждении Правил по охране труда при работе на высоте»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22.09.2021 № 650н «Об утверждении примерного положения о комитете (комиссии) по охране труда»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29.10.2021 № 776н «Об утверждении Примерного положения о системе управления охраной труда»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F38E8D-C6E4-41C1-8DE5-DFEE070224CB}"/>
              </a:ext>
            </a:extLst>
          </p:cNvPr>
          <p:cNvSpPr txBox="1"/>
          <p:nvPr/>
        </p:nvSpPr>
        <p:spPr>
          <a:xfrm>
            <a:off x="6646460" y="122830"/>
            <a:ext cx="54181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29.10.2021 № 766н «Об утверждении Правил обеспечения работников средствами индивидуальной защиты и смывающими средствами»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29.10.2021 № 767н «Об утверждении Единых типовых норм выдачи средств индивидуальной защиты и смывающих средств»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24.12.2021 № 2464 «О порядке обучения по охране труда и проверки знания требований охраны труда»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28.12.2021 № 926 «Об утверждении Рекомендаций по выбору методов оценки уровней профессиональных рисков и по снижению уровней таких рисков»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31.01.2022 № 36 «Об утверждении Рекомендаций по классификации, обнаружению, распознаванию и описанию опасностей»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02.07.2021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311-ФЗ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Трудовой кодекс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4095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7BB358F-6DDD-4590-B8FA-472E1A459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42800"/>
              </p:ext>
            </p:extLst>
          </p:nvPr>
        </p:nvGraphicFramePr>
        <p:xfrm>
          <a:off x="2203184" y="1205750"/>
          <a:ext cx="8549906" cy="444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5041">
                  <a:extLst>
                    <a:ext uri="{9D8B030D-6E8A-4147-A177-3AD203B41FA5}">
                      <a16:colId xmlns:a16="http://schemas.microsoft.com/office/drawing/2014/main" val="651306576"/>
                    </a:ext>
                  </a:extLst>
                </a:gridCol>
                <a:gridCol w="1807631">
                  <a:extLst>
                    <a:ext uri="{9D8B030D-6E8A-4147-A177-3AD203B41FA5}">
                      <a16:colId xmlns:a16="http://schemas.microsoft.com/office/drawing/2014/main" val="3088294627"/>
                    </a:ext>
                  </a:extLst>
                </a:gridCol>
                <a:gridCol w="1581792">
                  <a:extLst>
                    <a:ext uri="{9D8B030D-6E8A-4147-A177-3AD203B41FA5}">
                      <a16:colId xmlns:a16="http://schemas.microsoft.com/office/drawing/2014/main" val="2897276826"/>
                    </a:ext>
                  </a:extLst>
                </a:gridCol>
                <a:gridCol w="1425442">
                  <a:extLst>
                    <a:ext uri="{9D8B030D-6E8A-4147-A177-3AD203B41FA5}">
                      <a16:colId xmlns:a16="http://schemas.microsoft.com/office/drawing/2014/main" val="2896238216"/>
                    </a:ext>
                  </a:extLst>
                </a:gridCol>
              </a:tblGrid>
              <a:tr h="296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310365"/>
                  </a:ext>
                </a:extLst>
              </a:tr>
              <a:tr h="177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групповых несчастных случаев на производстве, несчастных случаев на производстве с тяжелым и смертельным исходом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extLst>
                  <a:ext uri="{0D108BD9-81ED-4DB2-BD59-A6C34878D82A}">
                    <a16:rowId xmlns:a16="http://schemas.microsoft.com/office/drawing/2014/main" val="3843618859"/>
                  </a:ext>
                </a:extLst>
              </a:tr>
              <a:tr h="296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extLst>
                  <a:ext uri="{0D108BD9-81ED-4DB2-BD59-A6C34878D82A}">
                    <a16:rowId xmlns:a16="http://schemas.microsoft.com/office/drawing/2014/main" val="197662426"/>
                  </a:ext>
                </a:extLst>
              </a:tr>
              <a:tr h="889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групповых несчастных случаев с тяжелым и смертельным исходом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extLst>
                  <a:ext uri="{0D108BD9-81ED-4DB2-BD59-A6C34878D82A}">
                    <a16:rowId xmlns:a16="http://schemas.microsoft.com/office/drawing/2014/main" val="1907671506"/>
                  </a:ext>
                </a:extLst>
              </a:tr>
              <a:tr h="59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несчастных случаев с тяжелым исходом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extLst>
                  <a:ext uri="{0D108BD9-81ED-4DB2-BD59-A6C34878D82A}">
                    <a16:rowId xmlns:a16="http://schemas.microsoft.com/office/drawing/2014/main" val="1966942092"/>
                  </a:ext>
                </a:extLst>
              </a:tr>
              <a:tr h="59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несчастных случаев со смертельным исходом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811" marR="98811" marT="0" marB="0" anchor="ctr"/>
                </a:tc>
                <a:extLst>
                  <a:ext uri="{0D108BD9-81ED-4DB2-BD59-A6C34878D82A}">
                    <a16:rowId xmlns:a16="http://schemas.microsoft.com/office/drawing/2014/main" val="30900190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014A5C-1F23-45DF-8999-330CEC3E7026}"/>
              </a:ext>
            </a:extLst>
          </p:cNvPr>
          <p:cNvSpPr txBox="1"/>
          <p:nvPr/>
        </p:nvSpPr>
        <p:spPr>
          <a:xfrm>
            <a:off x="2203184" y="354842"/>
            <a:ext cx="8549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и хранения грузов</a:t>
            </a:r>
          </a:p>
        </p:txBody>
      </p:sp>
    </p:spTree>
    <p:extLst>
      <p:ext uri="{BB962C8B-B14F-4D97-AF65-F5344CB8AC3E}">
        <p14:creationId xmlns:p14="http://schemas.microsoft.com/office/powerpoint/2010/main" val="36350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E8615-9D68-496C-B2CE-603BCBC4DA5E}"/>
              </a:ext>
            </a:extLst>
          </p:cNvPr>
          <p:cNvSpPr txBox="1"/>
          <p:nvPr/>
        </p:nvSpPr>
        <p:spPr>
          <a:xfrm>
            <a:off x="1269242" y="116005"/>
            <a:ext cx="10922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НЕСЧАСТНЫХ СЛУЧАЕВ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F1A5C86-56CE-44A6-8D65-25B411689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31272"/>
              </p:ext>
            </p:extLst>
          </p:nvPr>
        </p:nvGraphicFramePr>
        <p:xfrm>
          <a:off x="2331720" y="645995"/>
          <a:ext cx="8330184" cy="6007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5336">
                  <a:extLst>
                    <a:ext uri="{9D8B030D-6E8A-4147-A177-3AD203B41FA5}">
                      <a16:colId xmlns:a16="http://schemas.microsoft.com/office/drawing/2014/main" val="3036946034"/>
                    </a:ext>
                  </a:extLst>
                </a:gridCol>
                <a:gridCol w="1498496">
                  <a:extLst>
                    <a:ext uri="{9D8B030D-6E8A-4147-A177-3AD203B41FA5}">
                      <a16:colId xmlns:a16="http://schemas.microsoft.com/office/drawing/2014/main" val="1299181414"/>
                    </a:ext>
                  </a:extLst>
                </a:gridCol>
                <a:gridCol w="1427544">
                  <a:extLst>
                    <a:ext uri="{9D8B030D-6E8A-4147-A177-3AD203B41FA5}">
                      <a16:colId xmlns:a16="http://schemas.microsoft.com/office/drawing/2014/main" val="3700982899"/>
                    </a:ext>
                  </a:extLst>
                </a:gridCol>
                <a:gridCol w="1388808">
                  <a:extLst>
                    <a:ext uri="{9D8B030D-6E8A-4147-A177-3AD203B41FA5}">
                      <a16:colId xmlns:a16="http://schemas.microsoft.com/office/drawing/2014/main" val="506853707"/>
                    </a:ext>
                  </a:extLst>
                </a:gridCol>
              </a:tblGrid>
              <a:tr h="242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несчастного случая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17603"/>
                  </a:ext>
                </a:extLst>
              </a:tr>
              <a:tr h="436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Транспортные происшествия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4036841505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Падение пострадавшего с высоты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359249109"/>
                  </a:ext>
                </a:extLst>
              </a:tr>
              <a:tr h="726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Падение, обрушение, обвалы предметов, материалов, земли и пр.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3997993433"/>
                  </a:ext>
                </a:extLst>
              </a:tr>
              <a:tr h="95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движущихся, разлетающихся, вращающихся предметов, деталей, машин и т.д.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500249997"/>
                  </a:ext>
                </a:extLst>
              </a:tr>
              <a:tr h="484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Попадание инородного предмета в тело человека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2401884851"/>
                  </a:ext>
                </a:extLst>
              </a:tr>
              <a:tr h="412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 электрического тока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1086557405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дыма, огня и пламени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1883623471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Утопление и погружение в воду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4265114955"/>
                  </a:ext>
                </a:extLst>
              </a:tr>
              <a:tr h="726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Повреждения в результате противоправных действий других лиц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288647492"/>
                  </a:ext>
                </a:extLst>
              </a:tr>
              <a:tr h="726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других неклассифицированных травмирующих факторов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90" marR="80690" marT="0" marB="0" anchor="ctr"/>
                </a:tc>
                <a:extLst>
                  <a:ext uri="{0D108BD9-81ED-4DB2-BD59-A6C34878D82A}">
                    <a16:rowId xmlns:a16="http://schemas.microsoft.com/office/drawing/2014/main" val="574580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89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8DE7D06-0A0B-4B35-931E-EF3C1221E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0754"/>
              </p:ext>
            </p:extLst>
          </p:nvPr>
        </p:nvGraphicFramePr>
        <p:xfrm>
          <a:off x="1465581" y="546892"/>
          <a:ext cx="10424160" cy="6217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5394">
                  <a:extLst>
                    <a:ext uri="{9D8B030D-6E8A-4147-A177-3AD203B41FA5}">
                      <a16:colId xmlns:a16="http://schemas.microsoft.com/office/drawing/2014/main" val="3983110252"/>
                    </a:ext>
                  </a:extLst>
                </a:gridCol>
                <a:gridCol w="1953928">
                  <a:extLst>
                    <a:ext uri="{9D8B030D-6E8A-4147-A177-3AD203B41FA5}">
                      <a16:colId xmlns:a16="http://schemas.microsoft.com/office/drawing/2014/main" val="2415069453"/>
                    </a:ext>
                  </a:extLst>
                </a:gridCol>
                <a:gridCol w="1674796">
                  <a:extLst>
                    <a:ext uri="{9D8B030D-6E8A-4147-A177-3AD203B41FA5}">
                      <a16:colId xmlns:a16="http://schemas.microsoft.com/office/drawing/2014/main" val="1075059065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1810658585"/>
                    </a:ext>
                  </a:extLst>
                </a:gridCol>
              </a:tblGrid>
              <a:tr h="347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несчастного случая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8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8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31240"/>
                  </a:ext>
                </a:extLst>
              </a:tr>
              <a:tr h="347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Несовершенство технологического процесса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720104792"/>
                  </a:ext>
                </a:extLst>
              </a:tr>
              <a:tr h="52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 неисправных машин, механизмов, оборудования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1623747317"/>
                  </a:ext>
                </a:extLst>
              </a:tr>
              <a:tr h="694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Неудовлетворительное техническое состояние зданий, сооружений, территории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2146081819"/>
                  </a:ext>
                </a:extLst>
              </a:tr>
              <a:tr h="347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технологического процесса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1650317876"/>
                  </a:ext>
                </a:extLst>
              </a:tr>
              <a:tr h="694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требований безопасности при эксплуатации транспортных средств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1898412373"/>
                  </a:ext>
                </a:extLst>
              </a:tr>
              <a:tr h="347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правил дорожного движения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2404977767"/>
                  </a:ext>
                </a:extLst>
              </a:tr>
              <a:tr h="52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Неудовлетворительная организация производства работ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1724546577"/>
                  </a:ext>
                </a:extLst>
              </a:tr>
              <a:tr h="52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организации и проведении подготовки работников по охране труда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3012064837"/>
                  </a:ext>
                </a:extLst>
              </a:tr>
              <a:tr h="52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Неприменение работником средств индивидуальной защиты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2109870423"/>
                  </a:ext>
                </a:extLst>
              </a:tr>
              <a:tr h="52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работником трудового распорядка и  дисциплины труда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2472058"/>
                  </a:ext>
                </a:extLst>
              </a:tr>
              <a:tr h="694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причины, квалифицированные по материалам расследования несчастных случаев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276417326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B3F083F-0282-49D0-8D12-0CB9D0F0CE06}"/>
              </a:ext>
            </a:extLst>
          </p:cNvPr>
          <p:cNvSpPr txBox="1"/>
          <p:nvPr/>
        </p:nvSpPr>
        <p:spPr>
          <a:xfrm>
            <a:off x="1269242" y="116005"/>
            <a:ext cx="10922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НЕСЧАСТНЫХ СЛУЧАЕВ</a:t>
            </a:r>
          </a:p>
        </p:txBody>
      </p:sp>
    </p:spTree>
    <p:extLst>
      <p:ext uri="{BB962C8B-B14F-4D97-AF65-F5344CB8AC3E}">
        <p14:creationId xmlns:p14="http://schemas.microsoft.com/office/powerpoint/2010/main" val="245568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2530A52-EA69-473D-BC5E-DE3338DCB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008607"/>
              </p:ext>
            </p:extLst>
          </p:nvPr>
        </p:nvGraphicFramePr>
        <p:xfrm>
          <a:off x="1868225" y="225820"/>
          <a:ext cx="9609540" cy="640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00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роструд">
            <a:extLst>
              <a:ext uri="{FF2B5EF4-FFF2-40B4-BE49-F238E27FC236}">
                <a16:creationId xmlns:a16="http://schemas.microsoft.com/office/drawing/2014/main" id="{892E528E-A726-4908-9BE7-3471C013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F98098-6F11-4B9D-97DF-61461C406F84}"/>
              </a:ext>
            </a:extLst>
          </p:cNvPr>
          <p:cNvSpPr/>
          <p:nvPr/>
        </p:nvSpPr>
        <p:spPr>
          <a:xfrm>
            <a:off x="604649" y="5163139"/>
            <a:ext cx="10886765" cy="1566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93" tIns="38645" rIns="77293" bIns="38645" anchor="ctr"/>
          <a:lstStyle/>
          <a:p>
            <a:pPr algn="ctr" defTabSz="77296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9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3C270A-C93B-42FE-85FB-9FF7510A6483}"/>
              </a:ext>
            </a:extLst>
          </p:cNvPr>
          <p:cNvSpPr/>
          <p:nvPr/>
        </p:nvSpPr>
        <p:spPr>
          <a:xfrm>
            <a:off x="604650" y="128056"/>
            <a:ext cx="11187016" cy="484951"/>
          </a:xfrm>
          <a:prstGeom prst="rect">
            <a:avLst/>
          </a:prstGeom>
        </p:spPr>
        <p:txBody>
          <a:bodyPr wrap="square" lIns="77293" tIns="38645" rIns="77293" bIns="38645">
            <a:spAutoFit/>
          </a:bodyPr>
          <a:lstStyle/>
          <a:p>
            <a:pPr algn="ctr" defTabSz="772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ТРУДА В ПРИМОРС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6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644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  <a:cs typeface="Arial" charset="0"/>
            </a:endParaRPr>
          </a:p>
        </p:txBody>
      </p:sp>
      <p:sp>
        <p:nvSpPr>
          <p:cNvPr id="16389" name="Прямоугольник 1">
            <a:extLst>
              <a:ext uri="{FF2B5EF4-FFF2-40B4-BE49-F238E27FC236}">
                <a16:creationId xmlns:a16="http://schemas.microsoft.com/office/drawing/2014/main" id="{9AE947FE-6D92-4BF6-B835-C3E8D3C02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907" y="5202955"/>
            <a:ext cx="6501797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169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Прямоугольник 2">
            <a:extLst>
              <a:ext uri="{FF2B5EF4-FFF2-40B4-BE49-F238E27FC236}">
                <a16:creationId xmlns:a16="http://schemas.microsoft.com/office/drawing/2014/main" id="{FCEC13F4-7DC3-4BB0-86D5-9F190DFC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776" y="5594745"/>
            <a:ext cx="6904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89776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0902F52-6812-4F67-9C53-6EB27FD43489}" vid="{AD2FE3A6-29A4-4AE9-AA25-6B6D615BB643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862</TotalTime>
  <Words>659</Words>
  <Application>Microsoft Office PowerPoint</Application>
  <PresentationFormat>Широкоэкранный</PresentationFormat>
  <Paragraphs>160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Times New Roman</vt:lpstr>
      <vt:lpstr>Тема1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 Константиновна Никулова</cp:lastModifiedBy>
  <cp:revision>141</cp:revision>
  <cp:lastPrinted>2021-08-25T06:33:05Z</cp:lastPrinted>
  <dcterms:created xsi:type="dcterms:W3CDTF">2021-08-24T23:31:28Z</dcterms:created>
  <dcterms:modified xsi:type="dcterms:W3CDTF">2024-07-09T04:29:36Z</dcterms:modified>
</cp:coreProperties>
</file>