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7" r:id="rId2"/>
    <p:sldId id="264" r:id="rId3"/>
    <p:sldId id="261" r:id="rId4"/>
    <p:sldId id="263" r:id="rId5"/>
    <p:sldId id="266" r:id="rId6"/>
    <p:sldId id="256" r:id="rId7"/>
    <p:sldId id="262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1" autoAdjust="0"/>
    <p:restoredTop sz="94660"/>
  </p:normalViewPr>
  <p:slideViewPr>
    <p:cSldViewPr snapToGrid="0">
      <p:cViewPr>
        <p:scale>
          <a:sx n="100" d="100"/>
          <a:sy n="100" d="100"/>
        </p:scale>
        <p:origin x="1026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44AE4F-3D9F-4C37-B91D-4B8942309971}" type="doc">
      <dgm:prSet loTypeId="urn:microsoft.com/office/officeart/2005/8/layout/lProcess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3D5DD3D4-3AC0-42F4-8DBF-3CBB01768D5D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/>
            <a:t>Проведение </a:t>
          </a:r>
        </a:p>
        <a:p>
          <a:pPr>
            <a:spcAft>
              <a:spcPts val="0"/>
            </a:spcAft>
          </a:pPr>
          <a:r>
            <a:rPr lang="ru-RU" dirty="0"/>
            <a:t>МО и ПО</a:t>
          </a:r>
        </a:p>
      </dgm:t>
    </dgm:pt>
    <dgm:pt modelId="{3160EF76-3344-4D4C-908F-8BD26FE970EF}" type="parTrans" cxnId="{9E140F6E-E7C5-45E1-8722-F2BD3E15FEB5}">
      <dgm:prSet/>
      <dgm:spPr/>
      <dgm:t>
        <a:bodyPr/>
        <a:lstStyle/>
        <a:p>
          <a:endParaRPr lang="ru-RU"/>
        </a:p>
      </dgm:t>
    </dgm:pt>
    <dgm:pt modelId="{D36F0CFA-4C42-498E-A252-C2B0490CD617}" type="sibTrans" cxnId="{9E140F6E-E7C5-45E1-8722-F2BD3E15FEB5}">
      <dgm:prSet/>
      <dgm:spPr/>
      <dgm:t>
        <a:bodyPr/>
        <a:lstStyle/>
        <a:p>
          <a:endParaRPr lang="ru-RU"/>
        </a:p>
      </dgm:t>
    </dgm:pt>
    <dgm:pt modelId="{BF9902E9-DB88-44CD-8C1F-2D69E61AF200}">
      <dgm:prSet phldrT="[Текст]"/>
      <dgm:spPr/>
      <dgm:t>
        <a:bodyPr/>
        <a:lstStyle/>
        <a:p>
          <a:r>
            <a:rPr lang="ru-RU" dirty="0"/>
            <a:t>Приказ Минздрава России от 28.01.2021 № 29н</a:t>
          </a:r>
        </a:p>
      </dgm:t>
    </dgm:pt>
    <dgm:pt modelId="{4E82301C-BA0B-4D5B-BE8C-CE3D7E41E494}" type="parTrans" cxnId="{F873617A-9400-4C95-9095-F6B2DA974E5D}">
      <dgm:prSet/>
      <dgm:spPr/>
      <dgm:t>
        <a:bodyPr/>
        <a:lstStyle/>
        <a:p>
          <a:endParaRPr lang="ru-RU"/>
        </a:p>
      </dgm:t>
    </dgm:pt>
    <dgm:pt modelId="{D506EC02-BE6E-41A5-AAFF-BE7B87FB49BB}" type="sibTrans" cxnId="{F873617A-9400-4C95-9095-F6B2DA974E5D}">
      <dgm:prSet/>
      <dgm:spPr/>
      <dgm:t>
        <a:bodyPr/>
        <a:lstStyle/>
        <a:p>
          <a:endParaRPr lang="ru-RU"/>
        </a:p>
      </dgm:t>
    </dgm:pt>
    <dgm:pt modelId="{5C764C82-E062-481F-87A8-538DD53281AD}">
      <dgm:prSet phldrT="[Текст]"/>
      <dgm:spPr/>
      <dgm:t>
        <a:bodyPr/>
        <a:lstStyle/>
        <a:p>
          <a:r>
            <a:rPr lang="ru-RU" dirty="0"/>
            <a:t>Приказ Минздрава России от 01.11.2022 № 714н</a:t>
          </a:r>
        </a:p>
      </dgm:t>
    </dgm:pt>
    <dgm:pt modelId="{57A9764C-35E0-480F-9425-ADFCE2E1329F}" type="parTrans" cxnId="{517D056B-F5E7-4880-830A-99E3C591D41C}">
      <dgm:prSet/>
      <dgm:spPr/>
      <dgm:t>
        <a:bodyPr/>
        <a:lstStyle/>
        <a:p>
          <a:endParaRPr lang="ru-RU"/>
        </a:p>
      </dgm:t>
    </dgm:pt>
    <dgm:pt modelId="{88FE81CD-FF03-4292-940E-79857F728CFE}" type="sibTrans" cxnId="{517D056B-F5E7-4880-830A-99E3C591D41C}">
      <dgm:prSet/>
      <dgm:spPr/>
      <dgm:t>
        <a:bodyPr/>
        <a:lstStyle/>
        <a:p>
          <a:endParaRPr lang="ru-RU"/>
        </a:p>
      </dgm:t>
    </dgm:pt>
    <dgm:pt modelId="{D4FEE2FC-4160-404B-8AB2-54AE3200D222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/>
            <a:t>Обеспечение </a:t>
          </a:r>
        </a:p>
        <a:p>
          <a:pPr>
            <a:spcAft>
              <a:spcPts val="0"/>
            </a:spcAft>
          </a:pPr>
          <a:r>
            <a:rPr lang="ru-RU" dirty="0"/>
            <a:t>СИЗ и ДСИЗ</a:t>
          </a:r>
        </a:p>
      </dgm:t>
    </dgm:pt>
    <dgm:pt modelId="{E9E8B3A5-AA41-4A29-9B4D-9FCECF59FC71}" type="parTrans" cxnId="{599600DA-36BF-41AB-B75C-EF13E0DD1E36}">
      <dgm:prSet/>
      <dgm:spPr/>
      <dgm:t>
        <a:bodyPr/>
        <a:lstStyle/>
        <a:p>
          <a:endParaRPr lang="ru-RU"/>
        </a:p>
      </dgm:t>
    </dgm:pt>
    <dgm:pt modelId="{77355CF0-02E3-4E44-9CCD-CC9C22EDE64B}" type="sibTrans" cxnId="{599600DA-36BF-41AB-B75C-EF13E0DD1E36}">
      <dgm:prSet/>
      <dgm:spPr/>
      <dgm:t>
        <a:bodyPr/>
        <a:lstStyle/>
        <a:p>
          <a:endParaRPr lang="ru-RU"/>
        </a:p>
      </dgm:t>
    </dgm:pt>
    <dgm:pt modelId="{5B9FA213-A80B-4295-840C-E4F136AE7189}">
      <dgm:prSet phldrT="[Текст]"/>
      <dgm:spPr/>
      <dgm:t>
        <a:bodyPr/>
        <a:lstStyle/>
        <a:p>
          <a:r>
            <a:rPr lang="ru-RU" dirty="0"/>
            <a:t>Приказ Министерства труда и социальной защиты Российской Федерации от 29.10.2021 № 766н </a:t>
          </a:r>
        </a:p>
      </dgm:t>
    </dgm:pt>
    <dgm:pt modelId="{03939994-B6AD-455B-A372-E0F9E17FFBDE}" type="parTrans" cxnId="{B8F13770-0859-4326-A826-EEB0452BD8ED}">
      <dgm:prSet/>
      <dgm:spPr/>
      <dgm:t>
        <a:bodyPr/>
        <a:lstStyle/>
        <a:p>
          <a:endParaRPr lang="ru-RU"/>
        </a:p>
      </dgm:t>
    </dgm:pt>
    <dgm:pt modelId="{16A42D4B-C9A3-469E-AECC-3D846609E24E}" type="sibTrans" cxnId="{B8F13770-0859-4326-A826-EEB0452BD8ED}">
      <dgm:prSet/>
      <dgm:spPr/>
      <dgm:t>
        <a:bodyPr/>
        <a:lstStyle/>
        <a:p>
          <a:endParaRPr lang="ru-RU"/>
        </a:p>
      </dgm:t>
    </dgm:pt>
    <dgm:pt modelId="{E80F38E4-56F5-4222-88A2-BB1D03A7E428}">
      <dgm:prSet phldrT="[Текст]"/>
      <dgm:spPr/>
      <dgm:t>
        <a:bodyPr/>
        <a:lstStyle/>
        <a:p>
          <a:r>
            <a:rPr lang="ru-RU" dirty="0"/>
            <a:t>Приказом Министерства труда и социальной защиты Российской Федерации от 29.10.2021 </a:t>
          </a:r>
          <a:r>
            <a:rPr lang="en-US" dirty="0"/>
            <a:t>N</a:t>
          </a:r>
          <a:r>
            <a:rPr lang="ru-RU" dirty="0"/>
            <a:t> 767н </a:t>
          </a:r>
        </a:p>
      </dgm:t>
    </dgm:pt>
    <dgm:pt modelId="{827F3844-1DA0-41B1-AB07-D603DDC29D2C}" type="parTrans" cxnId="{8EA7F773-7A78-4B85-AA5E-A778344949F6}">
      <dgm:prSet/>
      <dgm:spPr/>
      <dgm:t>
        <a:bodyPr/>
        <a:lstStyle/>
        <a:p>
          <a:endParaRPr lang="ru-RU"/>
        </a:p>
      </dgm:t>
    </dgm:pt>
    <dgm:pt modelId="{C415F80D-D3ED-469D-97E7-768322443CED}" type="sibTrans" cxnId="{8EA7F773-7A78-4B85-AA5E-A778344949F6}">
      <dgm:prSet/>
      <dgm:spPr/>
      <dgm:t>
        <a:bodyPr/>
        <a:lstStyle/>
        <a:p>
          <a:endParaRPr lang="ru-RU"/>
        </a:p>
      </dgm:t>
    </dgm:pt>
    <dgm:pt modelId="{EA1D3DBE-1849-4EF2-BCDA-09974BDE23F0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ru-RU" dirty="0"/>
            <a:t>Расследование </a:t>
          </a:r>
        </a:p>
        <a:p>
          <a:pPr>
            <a:spcAft>
              <a:spcPts val="0"/>
            </a:spcAft>
          </a:pPr>
          <a:r>
            <a:rPr lang="ru-RU" dirty="0"/>
            <a:t>НС </a:t>
          </a:r>
          <a:r>
            <a:rPr lang="ru-RU" b="0" dirty="0"/>
            <a:t>и учет микроповреждений (микротравм)</a:t>
          </a:r>
        </a:p>
      </dgm:t>
    </dgm:pt>
    <dgm:pt modelId="{490E4566-2D6E-4BBE-BABA-824B4E1EC2D6}" type="parTrans" cxnId="{9014BCB0-A0BF-4055-B597-CC22DA470370}">
      <dgm:prSet/>
      <dgm:spPr/>
      <dgm:t>
        <a:bodyPr/>
        <a:lstStyle/>
        <a:p>
          <a:endParaRPr lang="ru-RU"/>
        </a:p>
      </dgm:t>
    </dgm:pt>
    <dgm:pt modelId="{D15C5F06-8234-46CE-8446-C09724DB553E}" type="sibTrans" cxnId="{9014BCB0-A0BF-4055-B597-CC22DA470370}">
      <dgm:prSet/>
      <dgm:spPr/>
      <dgm:t>
        <a:bodyPr/>
        <a:lstStyle/>
        <a:p>
          <a:endParaRPr lang="ru-RU"/>
        </a:p>
      </dgm:t>
    </dgm:pt>
    <dgm:pt modelId="{E50B5728-DCAB-4C86-8A7F-1ABB793DF033}">
      <dgm:prSet phldrT="[Текст]"/>
      <dgm:spPr/>
      <dgm:t>
        <a:bodyPr/>
        <a:lstStyle/>
        <a:p>
          <a:r>
            <a:rPr lang="ru-RU" dirty="0"/>
            <a:t>Приказом Минтруда России от 15.09.2021 № 632н</a:t>
          </a:r>
        </a:p>
      </dgm:t>
    </dgm:pt>
    <dgm:pt modelId="{069F57D6-9710-4F4F-B8F5-42CF13A556A1}" type="parTrans" cxnId="{0434B1FD-A7E9-44AE-9714-65ED354B5D8C}">
      <dgm:prSet/>
      <dgm:spPr/>
      <dgm:t>
        <a:bodyPr/>
        <a:lstStyle/>
        <a:p>
          <a:endParaRPr lang="ru-RU"/>
        </a:p>
      </dgm:t>
    </dgm:pt>
    <dgm:pt modelId="{E49E7D6C-9FE5-4EE6-B378-C50CB63B4100}" type="sibTrans" cxnId="{0434B1FD-A7E9-44AE-9714-65ED354B5D8C}">
      <dgm:prSet/>
      <dgm:spPr/>
      <dgm:t>
        <a:bodyPr/>
        <a:lstStyle/>
        <a:p>
          <a:endParaRPr lang="ru-RU"/>
        </a:p>
      </dgm:t>
    </dgm:pt>
    <dgm:pt modelId="{9C5F095D-AD24-42FD-8571-4553C6766160}">
      <dgm:prSet phldrT="[Текст]"/>
      <dgm:spPr/>
      <dgm:t>
        <a:bodyPr/>
        <a:lstStyle/>
        <a:p>
          <a:r>
            <a:rPr lang="ru-RU" dirty="0"/>
            <a:t>Приказ Минздрава России от 20.05.2022 № 342н</a:t>
          </a:r>
        </a:p>
      </dgm:t>
    </dgm:pt>
    <dgm:pt modelId="{FF9FE7D7-A04A-423C-A8CD-1984277FA225}" type="parTrans" cxnId="{168AA57F-8327-4740-B6C2-FCD9EE1C6701}">
      <dgm:prSet/>
      <dgm:spPr/>
      <dgm:t>
        <a:bodyPr/>
        <a:lstStyle/>
        <a:p>
          <a:endParaRPr lang="ru-RU"/>
        </a:p>
      </dgm:t>
    </dgm:pt>
    <dgm:pt modelId="{F1FBF8CD-4458-4B34-B7F9-186612E8C3E0}" type="sibTrans" cxnId="{168AA57F-8327-4740-B6C2-FCD9EE1C6701}">
      <dgm:prSet/>
      <dgm:spPr/>
      <dgm:t>
        <a:bodyPr/>
        <a:lstStyle/>
        <a:p>
          <a:endParaRPr lang="ru-RU"/>
        </a:p>
      </dgm:t>
    </dgm:pt>
    <dgm:pt modelId="{22D80104-0D27-4FB2-B217-B1D14361F8B0}">
      <dgm:prSet phldrT="[Текст]"/>
      <dgm:spPr/>
      <dgm:t>
        <a:bodyPr/>
        <a:lstStyle/>
        <a:p>
          <a:r>
            <a:rPr lang="ru-RU" dirty="0"/>
            <a:t>Приказ Минтруда России от 20.04.2022 № 223н</a:t>
          </a:r>
        </a:p>
      </dgm:t>
    </dgm:pt>
    <dgm:pt modelId="{B8DB4795-FE7A-4E24-A763-34D1706DCEB3}" type="parTrans" cxnId="{89710DE2-CA51-4B1F-A220-A9325CE532B7}">
      <dgm:prSet/>
      <dgm:spPr/>
      <dgm:t>
        <a:bodyPr/>
        <a:lstStyle/>
        <a:p>
          <a:endParaRPr lang="ru-RU"/>
        </a:p>
      </dgm:t>
    </dgm:pt>
    <dgm:pt modelId="{CFF067F3-5568-4FB8-AF72-F108B0A6DD54}" type="sibTrans" cxnId="{89710DE2-CA51-4B1F-A220-A9325CE532B7}">
      <dgm:prSet/>
      <dgm:spPr/>
      <dgm:t>
        <a:bodyPr/>
        <a:lstStyle/>
        <a:p>
          <a:endParaRPr lang="ru-RU"/>
        </a:p>
      </dgm:t>
    </dgm:pt>
    <dgm:pt modelId="{F83310ED-3FA7-46F8-AD45-6556B94E0630}">
      <dgm:prSet phldrT="[Текст]"/>
      <dgm:spPr/>
      <dgm:t>
        <a:bodyPr/>
        <a:lstStyle/>
        <a:p>
          <a:r>
            <a:rPr lang="ru-RU" dirty="0"/>
            <a:t>Глава 36.1 Трудового кодекса Российской Федерации</a:t>
          </a:r>
        </a:p>
      </dgm:t>
    </dgm:pt>
    <dgm:pt modelId="{64EB2506-0DCA-42D0-97E0-0AA6282CABA6}" type="parTrans" cxnId="{AD87BAAD-6660-4409-A56E-D4DB22642B5B}">
      <dgm:prSet/>
      <dgm:spPr/>
      <dgm:t>
        <a:bodyPr/>
        <a:lstStyle/>
        <a:p>
          <a:endParaRPr lang="ru-RU"/>
        </a:p>
      </dgm:t>
    </dgm:pt>
    <dgm:pt modelId="{8EE6BBF3-7866-4566-8178-C1057879BEB4}" type="sibTrans" cxnId="{AD87BAAD-6660-4409-A56E-D4DB22642B5B}">
      <dgm:prSet/>
      <dgm:spPr/>
      <dgm:t>
        <a:bodyPr/>
        <a:lstStyle/>
        <a:p>
          <a:endParaRPr lang="ru-RU"/>
        </a:p>
      </dgm:t>
    </dgm:pt>
    <dgm:pt modelId="{C0EAE9E1-5DC9-4592-8EE3-56BF083B91D2}">
      <dgm:prSet phldrT="[Текст]"/>
      <dgm:spPr/>
      <dgm:t>
        <a:bodyPr/>
        <a:lstStyle/>
        <a:p>
          <a:r>
            <a:rPr lang="ru-RU" dirty="0"/>
            <a:t>Обучение по ОТ и проверка знания требований ОТ</a:t>
          </a:r>
        </a:p>
      </dgm:t>
    </dgm:pt>
    <dgm:pt modelId="{4BC650F9-CF82-47E9-B7EC-2C7BFAD9B9D0}" type="parTrans" cxnId="{6EB83C03-5BC7-4C63-B046-3E774957E5C6}">
      <dgm:prSet/>
      <dgm:spPr/>
      <dgm:t>
        <a:bodyPr/>
        <a:lstStyle/>
        <a:p>
          <a:endParaRPr lang="ru-RU"/>
        </a:p>
      </dgm:t>
    </dgm:pt>
    <dgm:pt modelId="{CEFA42CF-7315-4A9C-9F01-112AC1C35AE6}" type="sibTrans" cxnId="{6EB83C03-5BC7-4C63-B046-3E774957E5C6}">
      <dgm:prSet/>
      <dgm:spPr/>
      <dgm:t>
        <a:bodyPr/>
        <a:lstStyle/>
        <a:p>
          <a:endParaRPr lang="ru-RU"/>
        </a:p>
      </dgm:t>
    </dgm:pt>
    <dgm:pt modelId="{BCA36D32-A1AF-4B82-BAB5-4D450A769C69}">
      <dgm:prSet phldrT="[Текст]"/>
      <dgm:spPr/>
      <dgm:t>
        <a:bodyPr/>
        <a:lstStyle/>
        <a:p>
          <a:r>
            <a:rPr lang="ru-RU" dirty="0"/>
            <a:t>Постановление Правительства Российской Федерации от 24.12.2021 № 2464 </a:t>
          </a:r>
        </a:p>
      </dgm:t>
    </dgm:pt>
    <dgm:pt modelId="{1E7FCBF9-DF05-43C0-B873-C57C02E11266}" type="parTrans" cxnId="{9997213C-C7A1-4C60-858A-46B9BD4F504A}">
      <dgm:prSet/>
      <dgm:spPr/>
      <dgm:t>
        <a:bodyPr/>
        <a:lstStyle/>
        <a:p>
          <a:endParaRPr lang="ru-RU"/>
        </a:p>
      </dgm:t>
    </dgm:pt>
    <dgm:pt modelId="{7AFE1137-51BC-4808-92BE-4FDB8912A5B6}" type="sibTrans" cxnId="{9997213C-C7A1-4C60-858A-46B9BD4F504A}">
      <dgm:prSet/>
      <dgm:spPr/>
      <dgm:t>
        <a:bodyPr/>
        <a:lstStyle/>
        <a:p>
          <a:endParaRPr lang="ru-RU"/>
        </a:p>
      </dgm:t>
    </dgm:pt>
    <dgm:pt modelId="{D4B77DE3-0AD3-46DB-B926-823E802DD378}" type="pres">
      <dgm:prSet presAssocID="{EF44AE4F-3D9F-4C37-B91D-4B8942309971}" presName="theList" presStyleCnt="0">
        <dgm:presLayoutVars>
          <dgm:dir/>
          <dgm:animLvl val="lvl"/>
          <dgm:resizeHandles val="exact"/>
        </dgm:presLayoutVars>
      </dgm:prSet>
      <dgm:spPr/>
    </dgm:pt>
    <dgm:pt modelId="{D3513602-67BE-4688-AFF6-CD7496FDAFB1}" type="pres">
      <dgm:prSet presAssocID="{C0EAE9E1-5DC9-4592-8EE3-56BF083B91D2}" presName="compNode" presStyleCnt="0"/>
      <dgm:spPr/>
    </dgm:pt>
    <dgm:pt modelId="{B4447372-B6BA-49AA-8408-FF8A43615149}" type="pres">
      <dgm:prSet presAssocID="{C0EAE9E1-5DC9-4592-8EE3-56BF083B91D2}" presName="aNode" presStyleLbl="bgShp" presStyleIdx="0" presStyleCnt="4"/>
      <dgm:spPr/>
    </dgm:pt>
    <dgm:pt modelId="{A8CF96FB-AE79-4B9A-ABC8-3E592A8ED020}" type="pres">
      <dgm:prSet presAssocID="{C0EAE9E1-5DC9-4592-8EE3-56BF083B91D2}" presName="textNode" presStyleLbl="bgShp" presStyleIdx="0" presStyleCnt="4"/>
      <dgm:spPr/>
    </dgm:pt>
    <dgm:pt modelId="{F9F8C705-19C8-4446-ABF3-C86B9DBF1927}" type="pres">
      <dgm:prSet presAssocID="{C0EAE9E1-5DC9-4592-8EE3-56BF083B91D2}" presName="compChildNode" presStyleCnt="0"/>
      <dgm:spPr/>
    </dgm:pt>
    <dgm:pt modelId="{46925896-4188-4382-9508-28865CE8C534}" type="pres">
      <dgm:prSet presAssocID="{C0EAE9E1-5DC9-4592-8EE3-56BF083B91D2}" presName="theInnerList" presStyleCnt="0"/>
      <dgm:spPr/>
    </dgm:pt>
    <dgm:pt modelId="{E73F49C3-8207-486D-AF44-9F448A4B287F}" type="pres">
      <dgm:prSet presAssocID="{BCA36D32-A1AF-4B82-BAB5-4D450A769C69}" presName="childNode" presStyleLbl="node1" presStyleIdx="0" presStyleCnt="9">
        <dgm:presLayoutVars>
          <dgm:bulletEnabled val="1"/>
        </dgm:presLayoutVars>
      </dgm:prSet>
      <dgm:spPr/>
    </dgm:pt>
    <dgm:pt modelId="{3E16CD26-A875-47CD-9E9A-B9FA3C382E8E}" type="pres">
      <dgm:prSet presAssocID="{C0EAE9E1-5DC9-4592-8EE3-56BF083B91D2}" presName="aSpace" presStyleCnt="0"/>
      <dgm:spPr/>
    </dgm:pt>
    <dgm:pt modelId="{8ED6A565-6ED0-4FB5-96FB-257DE7390B23}" type="pres">
      <dgm:prSet presAssocID="{3D5DD3D4-3AC0-42F4-8DBF-3CBB01768D5D}" presName="compNode" presStyleCnt="0"/>
      <dgm:spPr/>
    </dgm:pt>
    <dgm:pt modelId="{344D2E19-E771-4CFF-A007-62C17195CE35}" type="pres">
      <dgm:prSet presAssocID="{3D5DD3D4-3AC0-42F4-8DBF-3CBB01768D5D}" presName="aNode" presStyleLbl="bgShp" presStyleIdx="1" presStyleCnt="4"/>
      <dgm:spPr/>
    </dgm:pt>
    <dgm:pt modelId="{49545FB4-1302-4B8B-A92E-9F702E61CDBB}" type="pres">
      <dgm:prSet presAssocID="{3D5DD3D4-3AC0-42F4-8DBF-3CBB01768D5D}" presName="textNode" presStyleLbl="bgShp" presStyleIdx="1" presStyleCnt="4"/>
      <dgm:spPr/>
    </dgm:pt>
    <dgm:pt modelId="{257E824F-70B9-422B-BC32-17B23E918265}" type="pres">
      <dgm:prSet presAssocID="{3D5DD3D4-3AC0-42F4-8DBF-3CBB01768D5D}" presName="compChildNode" presStyleCnt="0"/>
      <dgm:spPr/>
    </dgm:pt>
    <dgm:pt modelId="{DF39036E-EB29-484F-9CBC-8511CB818324}" type="pres">
      <dgm:prSet presAssocID="{3D5DD3D4-3AC0-42F4-8DBF-3CBB01768D5D}" presName="theInnerList" presStyleCnt="0"/>
      <dgm:spPr/>
    </dgm:pt>
    <dgm:pt modelId="{74EAA8AB-D094-418A-ADD8-97230751335A}" type="pres">
      <dgm:prSet presAssocID="{BF9902E9-DB88-44CD-8C1F-2D69E61AF200}" presName="childNode" presStyleLbl="node1" presStyleIdx="1" presStyleCnt="9" custLinFactNeighborX="1533" custLinFactNeighborY="6255">
        <dgm:presLayoutVars>
          <dgm:bulletEnabled val="1"/>
        </dgm:presLayoutVars>
      </dgm:prSet>
      <dgm:spPr/>
    </dgm:pt>
    <dgm:pt modelId="{F5D87BAC-F3A4-48EF-ABE4-12E4AB515D24}" type="pres">
      <dgm:prSet presAssocID="{BF9902E9-DB88-44CD-8C1F-2D69E61AF200}" presName="aSpace2" presStyleCnt="0"/>
      <dgm:spPr/>
    </dgm:pt>
    <dgm:pt modelId="{4C49CAFA-BD3C-466F-856F-07198C20676A}" type="pres">
      <dgm:prSet presAssocID="{5C764C82-E062-481F-87A8-538DD53281AD}" presName="childNode" presStyleLbl="node1" presStyleIdx="2" presStyleCnt="9">
        <dgm:presLayoutVars>
          <dgm:bulletEnabled val="1"/>
        </dgm:presLayoutVars>
      </dgm:prSet>
      <dgm:spPr/>
    </dgm:pt>
    <dgm:pt modelId="{5667F500-F172-440A-A674-ABB52200AC84}" type="pres">
      <dgm:prSet presAssocID="{5C764C82-E062-481F-87A8-538DD53281AD}" presName="aSpace2" presStyleCnt="0"/>
      <dgm:spPr/>
    </dgm:pt>
    <dgm:pt modelId="{9403B49A-839E-4841-94A8-A666A6FDCCF2}" type="pres">
      <dgm:prSet presAssocID="{9C5F095D-AD24-42FD-8571-4553C6766160}" presName="childNode" presStyleLbl="node1" presStyleIdx="3" presStyleCnt="9">
        <dgm:presLayoutVars>
          <dgm:bulletEnabled val="1"/>
        </dgm:presLayoutVars>
      </dgm:prSet>
      <dgm:spPr/>
    </dgm:pt>
    <dgm:pt modelId="{2316FAC2-C5A5-4306-BC5F-B27CFF2CEF95}" type="pres">
      <dgm:prSet presAssocID="{3D5DD3D4-3AC0-42F4-8DBF-3CBB01768D5D}" presName="aSpace" presStyleCnt="0"/>
      <dgm:spPr/>
    </dgm:pt>
    <dgm:pt modelId="{948EF84C-AC81-40A4-8D8A-6D4D0DB71E88}" type="pres">
      <dgm:prSet presAssocID="{D4FEE2FC-4160-404B-8AB2-54AE3200D222}" presName="compNode" presStyleCnt="0"/>
      <dgm:spPr/>
    </dgm:pt>
    <dgm:pt modelId="{F3FB9821-DEA1-40DB-B4D7-B239662D6661}" type="pres">
      <dgm:prSet presAssocID="{D4FEE2FC-4160-404B-8AB2-54AE3200D222}" presName="aNode" presStyleLbl="bgShp" presStyleIdx="2" presStyleCnt="4" custLinFactNeighborY="213"/>
      <dgm:spPr/>
    </dgm:pt>
    <dgm:pt modelId="{4B028DED-A34D-4D9E-98AC-D3A419CE5878}" type="pres">
      <dgm:prSet presAssocID="{D4FEE2FC-4160-404B-8AB2-54AE3200D222}" presName="textNode" presStyleLbl="bgShp" presStyleIdx="2" presStyleCnt="4"/>
      <dgm:spPr/>
    </dgm:pt>
    <dgm:pt modelId="{95444A71-B376-40D2-B1A0-116CCA42A4D6}" type="pres">
      <dgm:prSet presAssocID="{D4FEE2FC-4160-404B-8AB2-54AE3200D222}" presName="compChildNode" presStyleCnt="0"/>
      <dgm:spPr/>
    </dgm:pt>
    <dgm:pt modelId="{2B4A102A-D62F-41E6-B5EF-4494BCDA6B42}" type="pres">
      <dgm:prSet presAssocID="{D4FEE2FC-4160-404B-8AB2-54AE3200D222}" presName="theInnerList" presStyleCnt="0"/>
      <dgm:spPr/>
    </dgm:pt>
    <dgm:pt modelId="{4802FA45-370B-44A9-9C67-A5AE78905607}" type="pres">
      <dgm:prSet presAssocID="{5B9FA213-A80B-4295-840C-E4F136AE7189}" presName="childNode" presStyleLbl="node1" presStyleIdx="4" presStyleCnt="9">
        <dgm:presLayoutVars>
          <dgm:bulletEnabled val="1"/>
        </dgm:presLayoutVars>
      </dgm:prSet>
      <dgm:spPr/>
    </dgm:pt>
    <dgm:pt modelId="{A7C2A202-B6AB-4456-8ABD-22B7573D43B9}" type="pres">
      <dgm:prSet presAssocID="{5B9FA213-A80B-4295-840C-E4F136AE7189}" presName="aSpace2" presStyleCnt="0"/>
      <dgm:spPr/>
    </dgm:pt>
    <dgm:pt modelId="{1709CFD5-B027-42B0-B385-1AED18E2E24E}" type="pres">
      <dgm:prSet presAssocID="{E80F38E4-56F5-4222-88A2-BB1D03A7E428}" presName="childNode" presStyleLbl="node1" presStyleIdx="5" presStyleCnt="9">
        <dgm:presLayoutVars>
          <dgm:bulletEnabled val="1"/>
        </dgm:presLayoutVars>
      </dgm:prSet>
      <dgm:spPr/>
    </dgm:pt>
    <dgm:pt modelId="{247EF826-5199-42BC-9545-8DD93EBC75CF}" type="pres">
      <dgm:prSet presAssocID="{D4FEE2FC-4160-404B-8AB2-54AE3200D222}" presName="aSpace" presStyleCnt="0"/>
      <dgm:spPr/>
    </dgm:pt>
    <dgm:pt modelId="{16A3CF18-EFA1-459E-92FC-B7C680EC6F61}" type="pres">
      <dgm:prSet presAssocID="{EA1D3DBE-1849-4EF2-BCDA-09974BDE23F0}" presName="compNode" presStyleCnt="0"/>
      <dgm:spPr/>
    </dgm:pt>
    <dgm:pt modelId="{DCD00B16-8425-48C3-AB67-2E309CA37672}" type="pres">
      <dgm:prSet presAssocID="{EA1D3DBE-1849-4EF2-BCDA-09974BDE23F0}" presName="aNode" presStyleLbl="bgShp" presStyleIdx="3" presStyleCnt="4"/>
      <dgm:spPr/>
    </dgm:pt>
    <dgm:pt modelId="{67CC48AF-CE8F-4DAF-AD4F-F3796D6F45C8}" type="pres">
      <dgm:prSet presAssocID="{EA1D3DBE-1849-4EF2-BCDA-09974BDE23F0}" presName="textNode" presStyleLbl="bgShp" presStyleIdx="3" presStyleCnt="4"/>
      <dgm:spPr/>
    </dgm:pt>
    <dgm:pt modelId="{15727EB8-4037-4D79-9C9F-AB3D1030A769}" type="pres">
      <dgm:prSet presAssocID="{EA1D3DBE-1849-4EF2-BCDA-09974BDE23F0}" presName="compChildNode" presStyleCnt="0"/>
      <dgm:spPr/>
    </dgm:pt>
    <dgm:pt modelId="{3FD44F52-2278-4037-826A-BE11363CC1B9}" type="pres">
      <dgm:prSet presAssocID="{EA1D3DBE-1849-4EF2-BCDA-09974BDE23F0}" presName="theInnerList" presStyleCnt="0"/>
      <dgm:spPr/>
    </dgm:pt>
    <dgm:pt modelId="{9336D3BF-D14B-4235-90EE-75F49B4FDFEC}" type="pres">
      <dgm:prSet presAssocID="{F83310ED-3FA7-46F8-AD45-6556B94E0630}" presName="childNode" presStyleLbl="node1" presStyleIdx="6" presStyleCnt="9">
        <dgm:presLayoutVars>
          <dgm:bulletEnabled val="1"/>
        </dgm:presLayoutVars>
      </dgm:prSet>
      <dgm:spPr/>
    </dgm:pt>
    <dgm:pt modelId="{6BCA13AA-2F3F-427B-B2C7-EFDFBB1873F6}" type="pres">
      <dgm:prSet presAssocID="{F83310ED-3FA7-46F8-AD45-6556B94E0630}" presName="aSpace2" presStyleCnt="0"/>
      <dgm:spPr/>
    </dgm:pt>
    <dgm:pt modelId="{DD7F2494-A3C7-4DD6-9A9A-2F66EA410D91}" type="pres">
      <dgm:prSet presAssocID="{22D80104-0D27-4FB2-B217-B1D14361F8B0}" presName="childNode" presStyleLbl="node1" presStyleIdx="7" presStyleCnt="9">
        <dgm:presLayoutVars>
          <dgm:bulletEnabled val="1"/>
        </dgm:presLayoutVars>
      </dgm:prSet>
      <dgm:spPr/>
    </dgm:pt>
    <dgm:pt modelId="{5713B3BA-49AE-484C-9F5D-D7171742A9A5}" type="pres">
      <dgm:prSet presAssocID="{22D80104-0D27-4FB2-B217-B1D14361F8B0}" presName="aSpace2" presStyleCnt="0"/>
      <dgm:spPr/>
    </dgm:pt>
    <dgm:pt modelId="{0582F25C-29A7-4109-91FC-B3E446326082}" type="pres">
      <dgm:prSet presAssocID="{E50B5728-DCAB-4C86-8A7F-1ABB793DF033}" presName="childNode" presStyleLbl="node1" presStyleIdx="8" presStyleCnt="9">
        <dgm:presLayoutVars>
          <dgm:bulletEnabled val="1"/>
        </dgm:presLayoutVars>
      </dgm:prSet>
      <dgm:spPr/>
    </dgm:pt>
  </dgm:ptLst>
  <dgm:cxnLst>
    <dgm:cxn modelId="{6EB83C03-5BC7-4C63-B046-3E774957E5C6}" srcId="{EF44AE4F-3D9F-4C37-B91D-4B8942309971}" destId="{C0EAE9E1-5DC9-4592-8EE3-56BF083B91D2}" srcOrd="0" destOrd="0" parTransId="{4BC650F9-CF82-47E9-B7EC-2C7BFAD9B9D0}" sibTransId="{CEFA42CF-7315-4A9C-9F01-112AC1C35AE6}"/>
    <dgm:cxn modelId="{2ADFFA14-9451-4B21-9D19-EDAF4B65D33D}" type="presOf" srcId="{5C764C82-E062-481F-87A8-538DD53281AD}" destId="{4C49CAFA-BD3C-466F-856F-07198C20676A}" srcOrd="0" destOrd="0" presId="urn:microsoft.com/office/officeart/2005/8/layout/lProcess2"/>
    <dgm:cxn modelId="{4143F421-20C3-465A-A2DC-A849E5D69565}" type="presOf" srcId="{D4FEE2FC-4160-404B-8AB2-54AE3200D222}" destId="{4B028DED-A34D-4D9E-98AC-D3A419CE5878}" srcOrd="1" destOrd="0" presId="urn:microsoft.com/office/officeart/2005/8/layout/lProcess2"/>
    <dgm:cxn modelId="{168CE223-1F7C-4DA5-9390-05CF6C024DBB}" type="presOf" srcId="{BCA36D32-A1AF-4B82-BAB5-4D450A769C69}" destId="{E73F49C3-8207-486D-AF44-9F448A4B287F}" srcOrd="0" destOrd="0" presId="urn:microsoft.com/office/officeart/2005/8/layout/lProcess2"/>
    <dgm:cxn modelId="{AAD65825-8D66-4FFD-9A82-6D81927FA867}" type="presOf" srcId="{BF9902E9-DB88-44CD-8C1F-2D69E61AF200}" destId="{74EAA8AB-D094-418A-ADD8-97230751335A}" srcOrd="0" destOrd="0" presId="urn:microsoft.com/office/officeart/2005/8/layout/lProcess2"/>
    <dgm:cxn modelId="{9997213C-C7A1-4C60-858A-46B9BD4F504A}" srcId="{C0EAE9E1-5DC9-4592-8EE3-56BF083B91D2}" destId="{BCA36D32-A1AF-4B82-BAB5-4D450A769C69}" srcOrd="0" destOrd="0" parTransId="{1E7FCBF9-DF05-43C0-B873-C57C02E11266}" sibTransId="{7AFE1137-51BC-4808-92BE-4FDB8912A5B6}"/>
    <dgm:cxn modelId="{C953714A-3ED2-45D7-B79B-D8C5886F341B}" type="presOf" srcId="{EF44AE4F-3D9F-4C37-B91D-4B8942309971}" destId="{D4B77DE3-0AD3-46DB-B926-823E802DD378}" srcOrd="0" destOrd="0" presId="urn:microsoft.com/office/officeart/2005/8/layout/lProcess2"/>
    <dgm:cxn modelId="{517D056B-F5E7-4880-830A-99E3C591D41C}" srcId="{3D5DD3D4-3AC0-42F4-8DBF-3CBB01768D5D}" destId="{5C764C82-E062-481F-87A8-538DD53281AD}" srcOrd="1" destOrd="0" parTransId="{57A9764C-35E0-480F-9425-ADFCE2E1329F}" sibTransId="{88FE81CD-FF03-4292-940E-79857F728CFE}"/>
    <dgm:cxn modelId="{9E140F6E-E7C5-45E1-8722-F2BD3E15FEB5}" srcId="{EF44AE4F-3D9F-4C37-B91D-4B8942309971}" destId="{3D5DD3D4-3AC0-42F4-8DBF-3CBB01768D5D}" srcOrd="1" destOrd="0" parTransId="{3160EF76-3344-4D4C-908F-8BD26FE970EF}" sibTransId="{D36F0CFA-4C42-498E-A252-C2B0490CD617}"/>
    <dgm:cxn modelId="{B8F13770-0859-4326-A826-EEB0452BD8ED}" srcId="{D4FEE2FC-4160-404B-8AB2-54AE3200D222}" destId="{5B9FA213-A80B-4295-840C-E4F136AE7189}" srcOrd="0" destOrd="0" parTransId="{03939994-B6AD-455B-A372-E0F9E17FFBDE}" sibTransId="{16A42D4B-C9A3-469E-AECC-3D846609E24E}"/>
    <dgm:cxn modelId="{8EA7F773-7A78-4B85-AA5E-A778344949F6}" srcId="{D4FEE2FC-4160-404B-8AB2-54AE3200D222}" destId="{E80F38E4-56F5-4222-88A2-BB1D03A7E428}" srcOrd="1" destOrd="0" parTransId="{827F3844-1DA0-41B1-AB07-D603DDC29D2C}" sibTransId="{C415F80D-D3ED-469D-97E7-768322443CED}"/>
    <dgm:cxn modelId="{7AA04F57-1A2E-42DE-A63A-74B936BC04DA}" type="presOf" srcId="{E50B5728-DCAB-4C86-8A7F-1ABB793DF033}" destId="{0582F25C-29A7-4109-91FC-B3E446326082}" srcOrd="0" destOrd="0" presId="urn:microsoft.com/office/officeart/2005/8/layout/lProcess2"/>
    <dgm:cxn modelId="{F873617A-9400-4C95-9095-F6B2DA974E5D}" srcId="{3D5DD3D4-3AC0-42F4-8DBF-3CBB01768D5D}" destId="{BF9902E9-DB88-44CD-8C1F-2D69E61AF200}" srcOrd="0" destOrd="0" parTransId="{4E82301C-BA0B-4D5B-BE8C-CE3D7E41E494}" sibTransId="{D506EC02-BE6E-41A5-AAFF-BE7B87FB49BB}"/>
    <dgm:cxn modelId="{EAD6497A-F2A9-4F35-A805-C7B68E2E3C1D}" type="presOf" srcId="{D4FEE2FC-4160-404B-8AB2-54AE3200D222}" destId="{F3FB9821-DEA1-40DB-B4D7-B239662D6661}" srcOrd="0" destOrd="0" presId="urn:microsoft.com/office/officeart/2005/8/layout/lProcess2"/>
    <dgm:cxn modelId="{870EAD7C-CBD9-4581-84CD-078F67A1FFA8}" type="presOf" srcId="{C0EAE9E1-5DC9-4592-8EE3-56BF083B91D2}" destId="{B4447372-B6BA-49AA-8408-FF8A43615149}" srcOrd="0" destOrd="0" presId="urn:microsoft.com/office/officeart/2005/8/layout/lProcess2"/>
    <dgm:cxn modelId="{168AA57F-8327-4740-B6C2-FCD9EE1C6701}" srcId="{3D5DD3D4-3AC0-42F4-8DBF-3CBB01768D5D}" destId="{9C5F095D-AD24-42FD-8571-4553C6766160}" srcOrd="2" destOrd="0" parTransId="{FF9FE7D7-A04A-423C-A8CD-1984277FA225}" sibTransId="{F1FBF8CD-4458-4B34-B7F9-186612E8C3E0}"/>
    <dgm:cxn modelId="{2B985284-9D8C-4FF8-BD8F-F729C63A496D}" type="presOf" srcId="{5B9FA213-A80B-4295-840C-E4F136AE7189}" destId="{4802FA45-370B-44A9-9C67-A5AE78905607}" srcOrd="0" destOrd="0" presId="urn:microsoft.com/office/officeart/2005/8/layout/lProcess2"/>
    <dgm:cxn modelId="{EFEAD18A-BC5F-48F9-B47B-47B9D95BF768}" type="presOf" srcId="{9C5F095D-AD24-42FD-8571-4553C6766160}" destId="{9403B49A-839E-4841-94A8-A666A6FDCCF2}" srcOrd="0" destOrd="0" presId="urn:microsoft.com/office/officeart/2005/8/layout/lProcess2"/>
    <dgm:cxn modelId="{B052F596-624F-4386-869F-4C3B932BFCE4}" type="presOf" srcId="{EA1D3DBE-1849-4EF2-BCDA-09974BDE23F0}" destId="{DCD00B16-8425-48C3-AB67-2E309CA37672}" srcOrd="0" destOrd="0" presId="urn:microsoft.com/office/officeart/2005/8/layout/lProcess2"/>
    <dgm:cxn modelId="{B01FDD98-62D6-4585-A946-9A292915F24E}" type="presOf" srcId="{C0EAE9E1-5DC9-4592-8EE3-56BF083B91D2}" destId="{A8CF96FB-AE79-4B9A-ABC8-3E592A8ED020}" srcOrd="1" destOrd="0" presId="urn:microsoft.com/office/officeart/2005/8/layout/lProcess2"/>
    <dgm:cxn modelId="{D8E5419A-8404-41B2-9547-3F51E1F7E3C7}" type="presOf" srcId="{22D80104-0D27-4FB2-B217-B1D14361F8B0}" destId="{DD7F2494-A3C7-4DD6-9A9A-2F66EA410D91}" srcOrd="0" destOrd="0" presId="urn:microsoft.com/office/officeart/2005/8/layout/lProcess2"/>
    <dgm:cxn modelId="{0CE251A9-A711-4C05-A009-8074C8095D04}" type="presOf" srcId="{EA1D3DBE-1849-4EF2-BCDA-09974BDE23F0}" destId="{67CC48AF-CE8F-4DAF-AD4F-F3796D6F45C8}" srcOrd="1" destOrd="0" presId="urn:microsoft.com/office/officeart/2005/8/layout/lProcess2"/>
    <dgm:cxn modelId="{618BDBAC-8C10-43B7-AF31-5E4BBAB5AD79}" type="presOf" srcId="{3D5DD3D4-3AC0-42F4-8DBF-3CBB01768D5D}" destId="{344D2E19-E771-4CFF-A007-62C17195CE35}" srcOrd="0" destOrd="0" presId="urn:microsoft.com/office/officeart/2005/8/layout/lProcess2"/>
    <dgm:cxn modelId="{AD87BAAD-6660-4409-A56E-D4DB22642B5B}" srcId="{EA1D3DBE-1849-4EF2-BCDA-09974BDE23F0}" destId="{F83310ED-3FA7-46F8-AD45-6556B94E0630}" srcOrd="0" destOrd="0" parTransId="{64EB2506-0DCA-42D0-97E0-0AA6282CABA6}" sibTransId="{8EE6BBF3-7866-4566-8178-C1057879BEB4}"/>
    <dgm:cxn modelId="{9014BCB0-A0BF-4055-B597-CC22DA470370}" srcId="{EF44AE4F-3D9F-4C37-B91D-4B8942309971}" destId="{EA1D3DBE-1849-4EF2-BCDA-09974BDE23F0}" srcOrd="3" destOrd="0" parTransId="{490E4566-2D6E-4BBE-BABA-824B4E1EC2D6}" sibTransId="{D15C5F06-8234-46CE-8446-C09724DB553E}"/>
    <dgm:cxn modelId="{781C03CE-1C9A-4700-827A-156335BEEEA4}" type="presOf" srcId="{E80F38E4-56F5-4222-88A2-BB1D03A7E428}" destId="{1709CFD5-B027-42B0-B385-1AED18E2E24E}" srcOrd="0" destOrd="0" presId="urn:microsoft.com/office/officeart/2005/8/layout/lProcess2"/>
    <dgm:cxn modelId="{599600DA-36BF-41AB-B75C-EF13E0DD1E36}" srcId="{EF44AE4F-3D9F-4C37-B91D-4B8942309971}" destId="{D4FEE2FC-4160-404B-8AB2-54AE3200D222}" srcOrd="2" destOrd="0" parTransId="{E9E8B3A5-AA41-4A29-9B4D-9FCECF59FC71}" sibTransId="{77355CF0-02E3-4E44-9CCD-CC9C22EDE64B}"/>
    <dgm:cxn modelId="{89710DE2-CA51-4B1F-A220-A9325CE532B7}" srcId="{EA1D3DBE-1849-4EF2-BCDA-09974BDE23F0}" destId="{22D80104-0D27-4FB2-B217-B1D14361F8B0}" srcOrd="1" destOrd="0" parTransId="{B8DB4795-FE7A-4E24-A763-34D1706DCEB3}" sibTransId="{CFF067F3-5568-4FB8-AF72-F108B0A6DD54}"/>
    <dgm:cxn modelId="{3A44F1E5-CDBA-465B-9CCC-EDA671227CA9}" type="presOf" srcId="{F83310ED-3FA7-46F8-AD45-6556B94E0630}" destId="{9336D3BF-D14B-4235-90EE-75F49B4FDFEC}" srcOrd="0" destOrd="0" presId="urn:microsoft.com/office/officeart/2005/8/layout/lProcess2"/>
    <dgm:cxn modelId="{D93ABCEC-06B1-416F-8D47-D6C9E581C4D0}" type="presOf" srcId="{3D5DD3D4-3AC0-42F4-8DBF-3CBB01768D5D}" destId="{49545FB4-1302-4B8B-A92E-9F702E61CDBB}" srcOrd="1" destOrd="0" presId="urn:microsoft.com/office/officeart/2005/8/layout/lProcess2"/>
    <dgm:cxn modelId="{0434B1FD-A7E9-44AE-9714-65ED354B5D8C}" srcId="{EA1D3DBE-1849-4EF2-BCDA-09974BDE23F0}" destId="{E50B5728-DCAB-4C86-8A7F-1ABB793DF033}" srcOrd="2" destOrd="0" parTransId="{069F57D6-9710-4F4F-B8F5-42CF13A556A1}" sibTransId="{E49E7D6C-9FE5-4EE6-B378-C50CB63B4100}"/>
    <dgm:cxn modelId="{C56511CE-5215-4330-BD0F-E1543666ABD4}" type="presParOf" srcId="{D4B77DE3-0AD3-46DB-B926-823E802DD378}" destId="{D3513602-67BE-4688-AFF6-CD7496FDAFB1}" srcOrd="0" destOrd="0" presId="urn:microsoft.com/office/officeart/2005/8/layout/lProcess2"/>
    <dgm:cxn modelId="{34AF5657-FA98-49F8-82F6-4D3810313879}" type="presParOf" srcId="{D3513602-67BE-4688-AFF6-CD7496FDAFB1}" destId="{B4447372-B6BA-49AA-8408-FF8A43615149}" srcOrd="0" destOrd="0" presId="urn:microsoft.com/office/officeart/2005/8/layout/lProcess2"/>
    <dgm:cxn modelId="{6A503BFB-BE18-48A8-8C78-A1DC9FA7D687}" type="presParOf" srcId="{D3513602-67BE-4688-AFF6-CD7496FDAFB1}" destId="{A8CF96FB-AE79-4B9A-ABC8-3E592A8ED020}" srcOrd="1" destOrd="0" presId="urn:microsoft.com/office/officeart/2005/8/layout/lProcess2"/>
    <dgm:cxn modelId="{7106A087-3AE1-457F-8525-9E7F46912E29}" type="presParOf" srcId="{D3513602-67BE-4688-AFF6-CD7496FDAFB1}" destId="{F9F8C705-19C8-4446-ABF3-C86B9DBF1927}" srcOrd="2" destOrd="0" presId="urn:microsoft.com/office/officeart/2005/8/layout/lProcess2"/>
    <dgm:cxn modelId="{7DFEEA6C-6999-44C8-831D-73AB70C9F8CC}" type="presParOf" srcId="{F9F8C705-19C8-4446-ABF3-C86B9DBF1927}" destId="{46925896-4188-4382-9508-28865CE8C534}" srcOrd="0" destOrd="0" presId="urn:microsoft.com/office/officeart/2005/8/layout/lProcess2"/>
    <dgm:cxn modelId="{E2513F58-6887-42B0-8048-630F4FEF6609}" type="presParOf" srcId="{46925896-4188-4382-9508-28865CE8C534}" destId="{E73F49C3-8207-486D-AF44-9F448A4B287F}" srcOrd="0" destOrd="0" presId="urn:microsoft.com/office/officeart/2005/8/layout/lProcess2"/>
    <dgm:cxn modelId="{ADA33645-75CE-43B5-9756-7D5E1EDC159D}" type="presParOf" srcId="{D4B77DE3-0AD3-46DB-B926-823E802DD378}" destId="{3E16CD26-A875-47CD-9E9A-B9FA3C382E8E}" srcOrd="1" destOrd="0" presId="urn:microsoft.com/office/officeart/2005/8/layout/lProcess2"/>
    <dgm:cxn modelId="{352E91D4-35A4-4BD9-B80D-397857EAA445}" type="presParOf" srcId="{D4B77DE3-0AD3-46DB-B926-823E802DD378}" destId="{8ED6A565-6ED0-4FB5-96FB-257DE7390B23}" srcOrd="2" destOrd="0" presId="urn:microsoft.com/office/officeart/2005/8/layout/lProcess2"/>
    <dgm:cxn modelId="{8A785CD2-24EA-448B-AC8C-A374CDD26F6D}" type="presParOf" srcId="{8ED6A565-6ED0-4FB5-96FB-257DE7390B23}" destId="{344D2E19-E771-4CFF-A007-62C17195CE35}" srcOrd="0" destOrd="0" presId="urn:microsoft.com/office/officeart/2005/8/layout/lProcess2"/>
    <dgm:cxn modelId="{396BE825-D782-42EB-8449-9D9EE65B7E90}" type="presParOf" srcId="{8ED6A565-6ED0-4FB5-96FB-257DE7390B23}" destId="{49545FB4-1302-4B8B-A92E-9F702E61CDBB}" srcOrd="1" destOrd="0" presId="urn:microsoft.com/office/officeart/2005/8/layout/lProcess2"/>
    <dgm:cxn modelId="{FCC40FD5-7D8C-4DF6-A32F-AADF8B849C53}" type="presParOf" srcId="{8ED6A565-6ED0-4FB5-96FB-257DE7390B23}" destId="{257E824F-70B9-422B-BC32-17B23E918265}" srcOrd="2" destOrd="0" presId="urn:microsoft.com/office/officeart/2005/8/layout/lProcess2"/>
    <dgm:cxn modelId="{A05ECF44-6374-4D0A-B462-D3579BDD05EB}" type="presParOf" srcId="{257E824F-70B9-422B-BC32-17B23E918265}" destId="{DF39036E-EB29-484F-9CBC-8511CB818324}" srcOrd="0" destOrd="0" presId="urn:microsoft.com/office/officeart/2005/8/layout/lProcess2"/>
    <dgm:cxn modelId="{84C4089E-F1D3-4C21-B9A0-C9BE354DD0B1}" type="presParOf" srcId="{DF39036E-EB29-484F-9CBC-8511CB818324}" destId="{74EAA8AB-D094-418A-ADD8-97230751335A}" srcOrd="0" destOrd="0" presId="urn:microsoft.com/office/officeart/2005/8/layout/lProcess2"/>
    <dgm:cxn modelId="{04CC9AC6-EE53-4387-8374-06063F92D69B}" type="presParOf" srcId="{DF39036E-EB29-484F-9CBC-8511CB818324}" destId="{F5D87BAC-F3A4-48EF-ABE4-12E4AB515D24}" srcOrd="1" destOrd="0" presId="urn:microsoft.com/office/officeart/2005/8/layout/lProcess2"/>
    <dgm:cxn modelId="{1F7716C7-7FA8-4232-9DFF-E96993D7C095}" type="presParOf" srcId="{DF39036E-EB29-484F-9CBC-8511CB818324}" destId="{4C49CAFA-BD3C-466F-856F-07198C20676A}" srcOrd="2" destOrd="0" presId="urn:microsoft.com/office/officeart/2005/8/layout/lProcess2"/>
    <dgm:cxn modelId="{1A1ACF8B-DB74-4CD5-8C71-656694A05CD0}" type="presParOf" srcId="{DF39036E-EB29-484F-9CBC-8511CB818324}" destId="{5667F500-F172-440A-A674-ABB52200AC84}" srcOrd="3" destOrd="0" presId="urn:microsoft.com/office/officeart/2005/8/layout/lProcess2"/>
    <dgm:cxn modelId="{2368AFC8-5631-4EBE-B3BE-D75937E75649}" type="presParOf" srcId="{DF39036E-EB29-484F-9CBC-8511CB818324}" destId="{9403B49A-839E-4841-94A8-A666A6FDCCF2}" srcOrd="4" destOrd="0" presId="urn:microsoft.com/office/officeart/2005/8/layout/lProcess2"/>
    <dgm:cxn modelId="{DFB7ED82-E41F-4322-8F4B-3128EAF6E0A4}" type="presParOf" srcId="{D4B77DE3-0AD3-46DB-B926-823E802DD378}" destId="{2316FAC2-C5A5-4306-BC5F-B27CFF2CEF95}" srcOrd="3" destOrd="0" presId="urn:microsoft.com/office/officeart/2005/8/layout/lProcess2"/>
    <dgm:cxn modelId="{BD24BD35-AAEE-4A3B-9239-058356C1A7C7}" type="presParOf" srcId="{D4B77DE3-0AD3-46DB-B926-823E802DD378}" destId="{948EF84C-AC81-40A4-8D8A-6D4D0DB71E88}" srcOrd="4" destOrd="0" presId="urn:microsoft.com/office/officeart/2005/8/layout/lProcess2"/>
    <dgm:cxn modelId="{1C108072-2797-427D-8AA2-3823165B8A00}" type="presParOf" srcId="{948EF84C-AC81-40A4-8D8A-6D4D0DB71E88}" destId="{F3FB9821-DEA1-40DB-B4D7-B239662D6661}" srcOrd="0" destOrd="0" presId="urn:microsoft.com/office/officeart/2005/8/layout/lProcess2"/>
    <dgm:cxn modelId="{756115CF-A929-4BD4-A709-0250ABBCD68D}" type="presParOf" srcId="{948EF84C-AC81-40A4-8D8A-6D4D0DB71E88}" destId="{4B028DED-A34D-4D9E-98AC-D3A419CE5878}" srcOrd="1" destOrd="0" presId="urn:microsoft.com/office/officeart/2005/8/layout/lProcess2"/>
    <dgm:cxn modelId="{9275A40F-B8A4-4491-890F-E3FE0AEB2885}" type="presParOf" srcId="{948EF84C-AC81-40A4-8D8A-6D4D0DB71E88}" destId="{95444A71-B376-40D2-B1A0-116CCA42A4D6}" srcOrd="2" destOrd="0" presId="urn:microsoft.com/office/officeart/2005/8/layout/lProcess2"/>
    <dgm:cxn modelId="{57FB1C77-68E2-419D-8556-8016C6B9DAEA}" type="presParOf" srcId="{95444A71-B376-40D2-B1A0-116CCA42A4D6}" destId="{2B4A102A-D62F-41E6-B5EF-4494BCDA6B42}" srcOrd="0" destOrd="0" presId="urn:microsoft.com/office/officeart/2005/8/layout/lProcess2"/>
    <dgm:cxn modelId="{D59B1326-D64D-48BB-AD39-7130DC0E0693}" type="presParOf" srcId="{2B4A102A-D62F-41E6-B5EF-4494BCDA6B42}" destId="{4802FA45-370B-44A9-9C67-A5AE78905607}" srcOrd="0" destOrd="0" presId="urn:microsoft.com/office/officeart/2005/8/layout/lProcess2"/>
    <dgm:cxn modelId="{9B899367-2004-4EEF-B0B2-CCB52232B090}" type="presParOf" srcId="{2B4A102A-D62F-41E6-B5EF-4494BCDA6B42}" destId="{A7C2A202-B6AB-4456-8ABD-22B7573D43B9}" srcOrd="1" destOrd="0" presId="urn:microsoft.com/office/officeart/2005/8/layout/lProcess2"/>
    <dgm:cxn modelId="{2F80F567-ACB4-4F12-A25A-15B955B29665}" type="presParOf" srcId="{2B4A102A-D62F-41E6-B5EF-4494BCDA6B42}" destId="{1709CFD5-B027-42B0-B385-1AED18E2E24E}" srcOrd="2" destOrd="0" presId="urn:microsoft.com/office/officeart/2005/8/layout/lProcess2"/>
    <dgm:cxn modelId="{5DC5554B-2187-4BAE-B37D-D3491A61DA57}" type="presParOf" srcId="{D4B77DE3-0AD3-46DB-B926-823E802DD378}" destId="{247EF826-5199-42BC-9545-8DD93EBC75CF}" srcOrd="5" destOrd="0" presId="urn:microsoft.com/office/officeart/2005/8/layout/lProcess2"/>
    <dgm:cxn modelId="{321831A3-3A7A-4472-9149-88AD7D2075AE}" type="presParOf" srcId="{D4B77DE3-0AD3-46DB-B926-823E802DD378}" destId="{16A3CF18-EFA1-459E-92FC-B7C680EC6F61}" srcOrd="6" destOrd="0" presId="urn:microsoft.com/office/officeart/2005/8/layout/lProcess2"/>
    <dgm:cxn modelId="{1132816C-6939-4A47-BF5B-F9A9ABB5641E}" type="presParOf" srcId="{16A3CF18-EFA1-459E-92FC-B7C680EC6F61}" destId="{DCD00B16-8425-48C3-AB67-2E309CA37672}" srcOrd="0" destOrd="0" presId="urn:microsoft.com/office/officeart/2005/8/layout/lProcess2"/>
    <dgm:cxn modelId="{6F873E7F-F64D-4F99-8A94-576F04675EC6}" type="presParOf" srcId="{16A3CF18-EFA1-459E-92FC-B7C680EC6F61}" destId="{67CC48AF-CE8F-4DAF-AD4F-F3796D6F45C8}" srcOrd="1" destOrd="0" presId="urn:microsoft.com/office/officeart/2005/8/layout/lProcess2"/>
    <dgm:cxn modelId="{86C4AC03-2137-4046-BFE0-567876D55B6F}" type="presParOf" srcId="{16A3CF18-EFA1-459E-92FC-B7C680EC6F61}" destId="{15727EB8-4037-4D79-9C9F-AB3D1030A769}" srcOrd="2" destOrd="0" presId="urn:microsoft.com/office/officeart/2005/8/layout/lProcess2"/>
    <dgm:cxn modelId="{3E60AB82-F416-4038-B832-2787027E40AC}" type="presParOf" srcId="{15727EB8-4037-4D79-9C9F-AB3D1030A769}" destId="{3FD44F52-2278-4037-826A-BE11363CC1B9}" srcOrd="0" destOrd="0" presId="urn:microsoft.com/office/officeart/2005/8/layout/lProcess2"/>
    <dgm:cxn modelId="{EA1D2820-2DFB-4E25-9417-159FC534DE3E}" type="presParOf" srcId="{3FD44F52-2278-4037-826A-BE11363CC1B9}" destId="{9336D3BF-D14B-4235-90EE-75F49B4FDFEC}" srcOrd="0" destOrd="0" presId="urn:microsoft.com/office/officeart/2005/8/layout/lProcess2"/>
    <dgm:cxn modelId="{537377C1-00BC-4A14-BD27-F8425B5A9BE4}" type="presParOf" srcId="{3FD44F52-2278-4037-826A-BE11363CC1B9}" destId="{6BCA13AA-2F3F-427B-B2C7-EFDFBB1873F6}" srcOrd="1" destOrd="0" presId="urn:microsoft.com/office/officeart/2005/8/layout/lProcess2"/>
    <dgm:cxn modelId="{A019028A-7BF1-438D-BCDD-41DD002A7CDD}" type="presParOf" srcId="{3FD44F52-2278-4037-826A-BE11363CC1B9}" destId="{DD7F2494-A3C7-4DD6-9A9A-2F66EA410D91}" srcOrd="2" destOrd="0" presId="urn:microsoft.com/office/officeart/2005/8/layout/lProcess2"/>
    <dgm:cxn modelId="{AF7E652A-F0D8-442C-B4E0-D7A8E3B49231}" type="presParOf" srcId="{3FD44F52-2278-4037-826A-BE11363CC1B9}" destId="{5713B3BA-49AE-484C-9F5D-D7171742A9A5}" srcOrd="3" destOrd="0" presId="urn:microsoft.com/office/officeart/2005/8/layout/lProcess2"/>
    <dgm:cxn modelId="{572F3B19-6B73-423E-9889-C1E02E590A4C}" type="presParOf" srcId="{3FD44F52-2278-4037-826A-BE11363CC1B9}" destId="{0582F25C-29A7-4109-91FC-B3E44632608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CAD4E9-8F28-4AD4-BC80-51EA98C180E5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4E7FDB-3299-4169-94C7-BAD60CDE71B4}">
      <dgm:prSet phldrT="[Текст]" custT="1"/>
      <dgm:spPr/>
      <dgm:t>
        <a:bodyPr/>
        <a:lstStyle/>
        <a:p>
          <a:r>
            <a:rPr lang="ru-RU" sz="1400" dirty="0"/>
            <a:t>Специалист по ОТ</a:t>
          </a:r>
        </a:p>
      </dgm:t>
    </dgm:pt>
    <dgm:pt modelId="{AB13DDB6-9CF0-4E45-B6CF-EBC6E681884E}" type="parTrans" cxnId="{5342F052-7E54-4722-9293-20CEB79F2D83}">
      <dgm:prSet/>
      <dgm:spPr/>
      <dgm:t>
        <a:bodyPr/>
        <a:lstStyle/>
        <a:p>
          <a:endParaRPr lang="ru-RU" sz="2000"/>
        </a:p>
      </dgm:t>
    </dgm:pt>
    <dgm:pt modelId="{F564D2B2-79E7-40E8-BF42-B77851B012D5}" type="sibTrans" cxnId="{5342F052-7E54-4722-9293-20CEB79F2D83}">
      <dgm:prSet/>
      <dgm:spPr/>
      <dgm:t>
        <a:bodyPr/>
        <a:lstStyle/>
        <a:p>
          <a:endParaRPr lang="ru-RU" sz="2000"/>
        </a:p>
      </dgm:t>
    </dgm:pt>
    <dgm:pt modelId="{90F21100-502E-493B-87EB-93DED2F1FE90}">
      <dgm:prSet phldrT="[Текст]" custT="1"/>
      <dgm:spPr/>
      <dgm:t>
        <a:bodyPr/>
        <a:lstStyle/>
        <a:p>
          <a:r>
            <a:rPr lang="ru-RU" sz="1100" dirty="0"/>
            <a:t>Вводный инструктаж по ОТ для РБС</a:t>
          </a:r>
        </a:p>
      </dgm:t>
    </dgm:pt>
    <dgm:pt modelId="{42E6AF7F-4BFF-4823-BC97-4CA0D1A20669}" type="parTrans" cxnId="{9009D5AC-12BE-46CB-8906-108E1DFB7E1C}">
      <dgm:prSet/>
      <dgm:spPr/>
      <dgm:t>
        <a:bodyPr/>
        <a:lstStyle/>
        <a:p>
          <a:endParaRPr lang="ru-RU" sz="2000"/>
        </a:p>
      </dgm:t>
    </dgm:pt>
    <dgm:pt modelId="{E90FB42A-2136-4085-9512-A530D9492512}" type="sibTrans" cxnId="{9009D5AC-12BE-46CB-8906-108E1DFB7E1C}">
      <dgm:prSet/>
      <dgm:spPr/>
      <dgm:t>
        <a:bodyPr/>
        <a:lstStyle/>
        <a:p>
          <a:endParaRPr lang="ru-RU" sz="2000"/>
        </a:p>
      </dgm:t>
    </dgm:pt>
    <dgm:pt modelId="{594A953A-B83D-4C53-9579-995A1A1F6CE4}">
      <dgm:prSet phldrT="[Текст]" custT="1"/>
      <dgm:spPr/>
      <dgm:t>
        <a:bodyPr/>
        <a:lstStyle/>
        <a:p>
          <a:r>
            <a:rPr lang="ru-RU" sz="1100" dirty="0"/>
            <a:t>Инструктаж по ОТ на рабочем месте для РБС</a:t>
          </a:r>
        </a:p>
      </dgm:t>
    </dgm:pt>
    <dgm:pt modelId="{6BDADE64-7651-4DAC-9ADE-105142276E04}" type="parTrans" cxnId="{B3CF7C48-49EF-4FDB-8F3B-A36BB272419F}">
      <dgm:prSet/>
      <dgm:spPr/>
      <dgm:t>
        <a:bodyPr/>
        <a:lstStyle/>
        <a:p>
          <a:endParaRPr lang="ru-RU" sz="2000"/>
        </a:p>
      </dgm:t>
    </dgm:pt>
    <dgm:pt modelId="{83D785B2-0676-4789-A378-1C6E4A0FE64D}" type="sibTrans" cxnId="{B3CF7C48-49EF-4FDB-8F3B-A36BB272419F}">
      <dgm:prSet/>
      <dgm:spPr/>
      <dgm:t>
        <a:bodyPr/>
        <a:lstStyle/>
        <a:p>
          <a:endParaRPr lang="ru-RU" sz="2000"/>
        </a:p>
      </dgm:t>
    </dgm:pt>
    <dgm:pt modelId="{1AF77046-0CE7-46A4-B832-E853808FB963}">
      <dgm:prSet phldrT="[Текст]" custT="1"/>
      <dgm:spPr/>
      <dgm:t>
        <a:bodyPr/>
        <a:lstStyle/>
        <a:p>
          <a:r>
            <a:rPr lang="ru-RU" sz="1200" dirty="0"/>
            <a:t>Департамент кадров</a:t>
          </a:r>
        </a:p>
      </dgm:t>
    </dgm:pt>
    <dgm:pt modelId="{5D532707-1731-4ADA-8EC2-607CECC1D5E3}" type="parTrans" cxnId="{99CF829E-0F33-4DB1-BF8B-D02387AD8A8E}">
      <dgm:prSet/>
      <dgm:spPr/>
      <dgm:t>
        <a:bodyPr/>
        <a:lstStyle/>
        <a:p>
          <a:endParaRPr lang="ru-RU" sz="2000"/>
        </a:p>
      </dgm:t>
    </dgm:pt>
    <dgm:pt modelId="{70845E15-536E-4E85-8C34-2583BAD33D2F}" type="sibTrans" cxnId="{99CF829E-0F33-4DB1-BF8B-D02387AD8A8E}">
      <dgm:prSet/>
      <dgm:spPr/>
      <dgm:t>
        <a:bodyPr/>
        <a:lstStyle/>
        <a:p>
          <a:endParaRPr lang="ru-RU" sz="2000"/>
        </a:p>
      </dgm:t>
    </dgm:pt>
    <dgm:pt modelId="{D3FB6EF3-119B-43C7-9053-E550F3D770CA}">
      <dgm:prSet phldrT="[Текст]" custT="1"/>
      <dgm:spPr/>
      <dgm:t>
        <a:bodyPr/>
        <a:lstStyle/>
        <a:p>
          <a:r>
            <a:rPr lang="ru-RU" sz="1100" dirty="0"/>
            <a:t>Вводный инструктаж по ОТ для РМС</a:t>
          </a:r>
        </a:p>
      </dgm:t>
    </dgm:pt>
    <dgm:pt modelId="{9F6A352A-3BB0-4DDD-A23D-7F27E93646CA}" type="parTrans" cxnId="{1FCB2BB7-4121-4739-B5C6-B453E9DC15FC}">
      <dgm:prSet/>
      <dgm:spPr/>
      <dgm:t>
        <a:bodyPr/>
        <a:lstStyle/>
        <a:p>
          <a:endParaRPr lang="ru-RU" sz="2000"/>
        </a:p>
      </dgm:t>
    </dgm:pt>
    <dgm:pt modelId="{23354C28-105F-44BD-A0FE-9A905D5B999C}" type="sibTrans" cxnId="{1FCB2BB7-4121-4739-B5C6-B453E9DC15FC}">
      <dgm:prSet/>
      <dgm:spPr/>
      <dgm:t>
        <a:bodyPr/>
        <a:lstStyle/>
        <a:p>
          <a:endParaRPr lang="ru-RU" sz="2000"/>
        </a:p>
      </dgm:t>
    </dgm:pt>
    <dgm:pt modelId="{73AE1342-93AB-4B39-8D8C-099E791604BC}">
      <dgm:prSet phldrT="[Текст]" custT="1"/>
      <dgm:spPr/>
      <dgm:t>
        <a:bodyPr/>
        <a:lstStyle/>
        <a:p>
          <a:r>
            <a:rPr lang="ru-RU" sz="1000" dirty="0"/>
            <a:t>Проверка наличия протоколов обучения требованиям ОТ для РМС</a:t>
          </a:r>
        </a:p>
      </dgm:t>
    </dgm:pt>
    <dgm:pt modelId="{A48E5735-00B9-4957-8681-A50D665A4216}" type="parTrans" cxnId="{839FB1FB-6BF1-4ED5-82A2-557A61559E31}">
      <dgm:prSet/>
      <dgm:spPr/>
      <dgm:t>
        <a:bodyPr/>
        <a:lstStyle/>
        <a:p>
          <a:endParaRPr lang="ru-RU" sz="2000"/>
        </a:p>
      </dgm:t>
    </dgm:pt>
    <dgm:pt modelId="{43639DA3-E780-4237-B075-934477A23E2A}" type="sibTrans" cxnId="{839FB1FB-6BF1-4ED5-82A2-557A61559E31}">
      <dgm:prSet/>
      <dgm:spPr/>
      <dgm:t>
        <a:bodyPr/>
        <a:lstStyle/>
        <a:p>
          <a:endParaRPr lang="ru-RU" sz="2000"/>
        </a:p>
      </dgm:t>
    </dgm:pt>
    <dgm:pt modelId="{E7F270B4-5910-447C-9B8F-0DA96B3E8466}">
      <dgm:prSet phldrT="[Текст]" custT="1"/>
      <dgm:spPr/>
      <dgm:t>
        <a:bodyPr/>
        <a:lstStyle/>
        <a:p>
          <a:r>
            <a:rPr lang="ru-RU" sz="1400" dirty="0"/>
            <a:t>СТЭФ</a:t>
          </a:r>
        </a:p>
      </dgm:t>
    </dgm:pt>
    <dgm:pt modelId="{6B012503-BB73-4F33-BB7F-A910580A37F7}" type="parTrans" cxnId="{14834A10-3D24-4283-A32D-9101959E762B}">
      <dgm:prSet/>
      <dgm:spPr/>
      <dgm:t>
        <a:bodyPr/>
        <a:lstStyle/>
        <a:p>
          <a:endParaRPr lang="ru-RU" sz="2000"/>
        </a:p>
      </dgm:t>
    </dgm:pt>
    <dgm:pt modelId="{9C3A501D-3B4B-48D9-B60C-EE1FBDB19B32}" type="sibTrans" cxnId="{14834A10-3D24-4283-A32D-9101959E762B}">
      <dgm:prSet/>
      <dgm:spPr/>
      <dgm:t>
        <a:bodyPr/>
        <a:lstStyle/>
        <a:p>
          <a:endParaRPr lang="ru-RU" sz="2000"/>
        </a:p>
      </dgm:t>
    </dgm:pt>
    <dgm:pt modelId="{0FF3E31A-AFCC-46CA-A11C-A84DE84BFAA8}">
      <dgm:prSet phldrT="[Текст]" custT="1"/>
      <dgm:spPr/>
      <dgm:t>
        <a:bodyPr/>
        <a:lstStyle/>
        <a:p>
          <a:r>
            <a:rPr lang="ru-RU" sz="1400" dirty="0"/>
            <a:t>СБМ</a:t>
          </a:r>
        </a:p>
      </dgm:t>
    </dgm:pt>
    <dgm:pt modelId="{B192C611-F5D4-486D-AE9C-BD8B6B3CA32D}" type="parTrans" cxnId="{F9E7A23C-AE56-491F-861C-27CB8045E999}">
      <dgm:prSet/>
      <dgm:spPr/>
      <dgm:t>
        <a:bodyPr/>
        <a:lstStyle/>
        <a:p>
          <a:endParaRPr lang="ru-RU" sz="2000"/>
        </a:p>
      </dgm:t>
    </dgm:pt>
    <dgm:pt modelId="{4513C347-DBC8-492A-B164-9EF560225088}" type="sibTrans" cxnId="{F9E7A23C-AE56-491F-861C-27CB8045E999}">
      <dgm:prSet/>
      <dgm:spPr/>
      <dgm:t>
        <a:bodyPr/>
        <a:lstStyle/>
        <a:p>
          <a:endParaRPr lang="ru-RU" sz="2000"/>
        </a:p>
      </dgm:t>
    </dgm:pt>
    <dgm:pt modelId="{22498789-4851-4D1B-BAEA-30E7BE74D179}">
      <dgm:prSet phldrT="[Текст]" custT="1"/>
      <dgm:spPr/>
      <dgm:t>
        <a:bodyPr/>
        <a:lstStyle/>
        <a:p>
          <a:r>
            <a:rPr lang="ru-RU" sz="1100" dirty="0"/>
            <a:t>Инструктаж по ОТ для РБС</a:t>
          </a:r>
        </a:p>
      </dgm:t>
    </dgm:pt>
    <dgm:pt modelId="{6CFAD644-C70D-4014-8298-59703040CA8C}" type="parTrans" cxnId="{88379F54-C505-4C7D-B29E-9525DC711767}">
      <dgm:prSet/>
      <dgm:spPr/>
      <dgm:t>
        <a:bodyPr/>
        <a:lstStyle/>
        <a:p>
          <a:endParaRPr lang="ru-RU" sz="2000"/>
        </a:p>
      </dgm:t>
    </dgm:pt>
    <dgm:pt modelId="{CE65CE6D-A6C4-4602-B203-35F2F400BD29}" type="sibTrans" cxnId="{88379F54-C505-4C7D-B29E-9525DC711767}">
      <dgm:prSet/>
      <dgm:spPr/>
      <dgm:t>
        <a:bodyPr/>
        <a:lstStyle/>
        <a:p>
          <a:endParaRPr lang="ru-RU" sz="2000"/>
        </a:p>
      </dgm:t>
    </dgm:pt>
    <dgm:pt modelId="{2AE10949-5075-4B87-B149-B5C2AB6C361C}">
      <dgm:prSet phldrT="[Текст]" custT="1"/>
      <dgm:spPr/>
      <dgm:t>
        <a:bodyPr/>
        <a:lstStyle/>
        <a:p>
          <a:r>
            <a:rPr lang="ru-RU" sz="1400" dirty="0"/>
            <a:t>СЭФ</a:t>
          </a:r>
        </a:p>
      </dgm:t>
    </dgm:pt>
    <dgm:pt modelId="{C4902B48-861D-4ABD-9F89-B01221862CBB}" type="parTrans" cxnId="{1B889723-4B7F-4236-84BD-66AC3BBC7C09}">
      <dgm:prSet/>
      <dgm:spPr/>
      <dgm:t>
        <a:bodyPr/>
        <a:lstStyle/>
        <a:p>
          <a:endParaRPr lang="ru-RU" sz="2000"/>
        </a:p>
      </dgm:t>
    </dgm:pt>
    <dgm:pt modelId="{0E948B7C-6293-48B7-9562-D130E2DB277D}" type="sibTrans" cxnId="{1B889723-4B7F-4236-84BD-66AC3BBC7C09}">
      <dgm:prSet/>
      <dgm:spPr/>
      <dgm:t>
        <a:bodyPr/>
        <a:lstStyle/>
        <a:p>
          <a:endParaRPr lang="ru-RU" sz="2000"/>
        </a:p>
      </dgm:t>
    </dgm:pt>
    <dgm:pt modelId="{8030FB7E-73D4-41DF-AE49-1E2EE7F8EBD8}">
      <dgm:prSet phldrT="[Текст]" custT="1"/>
      <dgm:spPr/>
      <dgm:t>
        <a:bodyPr/>
        <a:lstStyle/>
        <a:p>
          <a:r>
            <a:rPr lang="ru-RU" sz="1100" dirty="0"/>
            <a:t>Инструктаж по ОТ для РБС</a:t>
          </a:r>
        </a:p>
      </dgm:t>
    </dgm:pt>
    <dgm:pt modelId="{CF52B77E-D84C-4F48-81D4-C6DA6E521823}" type="parTrans" cxnId="{25B78279-6975-43FA-93EA-06BF564E12ED}">
      <dgm:prSet/>
      <dgm:spPr/>
      <dgm:t>
        <a:bodyPr/>
        <a:lstStyle/>
        <a:p>
          <a:endParaRPr lang="ru-RU" sz="2000"/>
        </a:p>
      </dgm:t>
    </dgm:pt>
    <dgm:pt modelId="{54539F34-6595-4E58-9EAA-74D453710740}" type="sibTrans" cxnId="{25B78279-6975-43FA-93EA-06BF564E12ED}">
      <dgm:prSet/>
      <dgm:spPr/>
      <dgm:t>
        <a:bodyPr/>
        <a:lstStyle/>
        <a:p>
          <a:endParaRPr lang="ru-RU" sz="2000"/>
        </a:p>
      </dgm:t>
    </dgm:pt>
    <dgm:pt modelId="{D434B1A7-22BA-4B95-8BC6-23BF5AD174E8}">
      <dgm:prSet phldrT="[Текст]" custT="1"/>
      <dgm:spPr/>
      <dgm:t>
        <a:bodyPr/>
        <a:lstStyle/>
        <a:p>
          <a:r>
            <a:rPr lang="ru-RU" sz="1000" dirty="0"/>
            <a:t>«СОГЛАСОВАНИЕ»</a:t>
          </a:r>
        </a:p>
      </dgm:t>
    </dgm:pt>
    <dgm:pt modelId="{E60EDA9C-BD44-4E81-955C-72D4062BF013}" type="parTrans" cxnId="{07F86628-8829-4CF5-ADA7-0FC6A0571FF9}">
      <dgm:prSet/>
      <dgm:spPr/>
      <dgm:t>
        <a:bodyPr/>
        <a:lstStyle/>
        <a:p>
          <a:endParaRPr lang="ru-RU" sz="2000"/>
        </a:p>
      </dgm:t>
    </dgm:pt>
    <dgm:pt modelId="{B226AFAC-35C3-4151-8167-483DC76C4EF3}" type="sibTrans" cxnId="{07F86628-8829-4CF5-ADA7-0FC6A0571FF9}">
      <dgm:prSet/>
      <dgm:spPr/>
      <dgm:t>
        <a:bodyPr/>
        <a:lstStyle/>
        <a:p>
          <a:endParaRPr lang="ru-RU" sz="2000"/>
        </a:p>
      </dgm:t>
    </dgm:pt>
    <dgm:pt modelId="{F005094E-2444-4826-B7D9-184C3BBAC7D9}">
      <dgm:prSet phldrT="[Текст]" custT="1"/>
      <dgm:spPr/>
      <dgm:t>
        <a:bodyPr/>
        <a:lstStyle/>
        <a:p>
          <a:r>
            <a:rPr lang="ru-RU" sz="1000" dirty="0"/>
            <a:t>«СОГЛАСОВАНИЕ»</a:t>
          </a:r>
        </a:p>
      </dgm:t>
    </dgm:pt>
    <dgm:pt modelId="{E6A940F8-4F3F-4F13-AB0C-47B5C32FEE4B}" type="parTrans" cxnId="{3BA9C7BF-2397-4304-80B0-B7FA9034363E}">
      <dgm:prSet/>
      <dgm:spPr/>
      <dgm:t>
        <a:bodyPr/>
        <a:lstStyle/>
        <a:p>
          <a:endParaRPr lang="ru-RU" sz="2000"/>
        </a:p>
      </dgm:t>
    </dgm:pt>
    <dgm:pt modelId="{EFAB482D-A506-4E4F-AC05-F0171BA87ABF}" type="sibTrans" cxnId="{3BA9C7BF-2397-4304-80B0-B7FA9034363E}">
      <dgm:prSet/>
      <dgm:spPr/>
      <dgm:t>
        <a:bodyPr/>
        <a:lstStyle/>
        <a:p>
          <a:endParaRPr lang="ru-RU" sz="2000"/>
        </a:p>
      </dgm:t>
    </dgm:pt>
    <dgm:pt modelId="{0076A85C-4F23-42AD-BCE6-F4B90EC41F7E}">
      <dgm:prSet phldrT="[Текст]" custT="1"/>
      <dgm:spPr/>
      <dgm:t>
        <a:bodyPr/>
        <a:lstStyle/>
        <a:p>
          <a:r>
            <a:rPr lang="ru-RU" sz="1100"/>
            <a:t>Инструктаж по ОТ для РБС</a:t>
          </a:r>
          <a:endParaRPr lang="ru-RU" sz="1100" dirty="0"/>
        </a:p>
      </dgm:t>
    </dgm:pt>
    <dgm:pt modelId="{5C65B8A0-4DA0-4A4F-A80F-DDD9F9DAEDC5}" type="parTrans" cxnId="{2A288B2D-2F60-40C7-B84D-F9193576709E}">
      <dgm:prSet/>
      <dgm:spPr/>
      <dgm:t>
        <a:bodyPr/>
        <a:lstStyle/>
        <a:p>
          <a:endParaRPr lang="ru-RU" sz="2000"/>
        </a:p>
      </dgm:t>
    </dgm:pt>
    <dgm:pt modelId="{33543BC8-9DDA-44A2-8FAE-8A2486396787}" type="sibTrans" cxnId="{2A288B2D-2F60-40C7-B84D-F9193576709E}">
      <dgm:prSet/>
      <dgm:spPr/>
      <dgm:t>
        <a:bodyPr/>
        <a:lstStyle/>
        <a:p>
          <a:endParaRPr lang="ru-RU" sz="2000"/>
        </a:p>
      </dgm:t>
    </dgm:pt>
    <dgm:pt modelId="{82D18197-7CEA-43EE-AA4C-87CA5C8A1B07}">
      <dgm:prSet phldrT="[Текст]" custT="1"/>
      <dgm:spPr/>
      <dgm:t>
        <a:bodyPr/>
        <a:lstStyle/>
        <a:p>
          <a:r>
            <a:rPr lang="ru-RU" sz="1000" dirty="0"/>
            <a:t>«СОГЛАСОВАНИЕ»</a:t>
          </a:r>
        </a:p>
      </dgm:t>
    </dgm:pt>
    <dgm:pt modelId="{66D203BA-ED43-4B49-BB14-6A0939A41835}" type="parTrans" cxnId="{6580324D-7D8D-4D22-8542-14FE653F848B}">
      <dgm:prSet/>
      <dgm:spPr/>
      <dgm:t>
        <a:bodyPr/>
        <a:lstStyle/>
        <a:p>
          <a:endParaRPr lang="ru-RU" sz="2000"/>
        </a:p>
      </dgm:t>
    </dgm:pt>
    <dgm:pt modelId="{03E38415-872D-4FD6-B7D5-54237E32EBCE}" type="sibTrans" cxnId="{6580324D-7D8D-4D22-8542-14FE653F848B}">
      <dgm:prSet/>
      <dgm:spPr/>
      <dgm:t>
        <a:bodyPr/>
        <a:lstStyle/>
        <a:p>
          <a:endParaRPr lang="ru-RU" sz="2000"/>
        </a:p>
      </dgm:t>
    </dgm:pt>
    <dgm:pt modelId="{DE49F55F-5A90-47AC-B41D-1E2F5E7ECD10}">
      <dgm:prSet phldrT="[Текст]" custT="1"/>
      <dgm:spPr/>
      <dgm:t>
        <a:bodyPr/>
        <a:lstStyle/>
        <a:p>
          <a:r>
            <a:rPr lang="ru-RU" sz="1100" dirty="0"/>
            <a:t>Ведение договорной работы с </a:t>
          </a:r>
          <a:r>
            <a:rPr lang="ru-RU" sz="1100" dirty="0" err="1"/>
            <a:t>МедОрг</a:t>
          </a:r>
          <a:endParaRPr lang="ru-RU" sz="1100" dirty="0"/>
        </a:p>
      </dgm:t>
    </dgm:pt>
    <dgm:pt modelId="{4412B6F8-7676-4888-9FB3-E7BC159E7BC0}" type="parTrans" cxnId="{EA6CE6C4-76E6-4F09-ACB6-E6290756D71C}">
      <dgm:prSet/>
      <dgm:spPr/>
      <dgm:t>
        <a:bodyPr/>
        <a:lstStyle/>
        <a:p>
          <a:endParaRPr lang="ru-RU" sz="2000"/>
        </a:p>
      </dgm:t>
    </dgm:pt>
    <dgm:pt modelId="{BB7E9F79-7983-41E5-AAF9-45E8D4A5DCF3}" type="sibTrans" cxnId="{EA6CE6C4-76E6-4F09-ACB6-E6290756D71C}">
      <dgm:prSet/>
      <dgm:spPr/>
      <dgm:t>
        <a:bodyPr/>
        <a:lstStyle/>
        <a:p>
          <a:endParaRPr lang="ru-RU" sz="2000"/>
        </a:p>
      </dgm:t>
    </dgm:pt>
    <dgm:pt modelId="{A06E8668-F594-48D5-9979-82F004814B91}">
      <dgm:prSet phldrT="[Текст]" custT="1"/>
      <dgm:spPr/>
      <dgm:t>
        <a:bodyPr/>
        <a:lstStyle/>
        <a:p>
          <a:r>
            <a:rPr lang="ru-RU" sz="1100" dirty="0"/>
            <a:t>Общий контроль за МО и ПО</a:t>
          </a:r>
        </a:p>
      </dgm:t>
    </dgm:pt>
    <dgm:pt modelId="{8553EDC7-EB45-4733-B187-9CD846FF7987}" type="parTrans" cxnId="{EDD4E60B-DD0A-41FF-93A1-594D6ECFE8F9}">
      <dgm:prSet/>
      <dgm:spPr/>
      <dgm:t>
        <a:bodyPr/>
        <a:lstStyle/>
        <a:p>
          <a:endParaRPr lang="ru-RU" sz="2000"/>
        </a:p>
      </dgm:t>
    </dgm:pt>
    <dgm:pt modelId="{14D23376-FF6D-43C9-8F4E-AA44BA93D6EE}" type="sibTrans" cxnId="{EDD4E60B-DD0A-41FF-93A1-594D6ECFE8F9}">
      <dgm:prSet/>
      <dgm:spPr/>
      <dgm:t>
        <a:bodyPr/>
        <a:lstStyle/>
        <a:p>
          <a:endParaRPr lang="ru-RU" sz="2000"/>
        </a:p>
      </dgm:t>
    </dgm:pt>
    <dgm:pt modelId="{15DCDBF9-C82E-4A2A-B1D9-2C6F7DD4C664}">
      <dgm:prSet phldrT="[Текст]" custT="1"/>
      <dgm:spPr/>
      <dgm:t>
        <a:bodyPr/>
        <a:lstStyle/>
        <a:p>
          <a:r>
            <a:rPr lang="ru-RU" sz="1100" dirty="0"/>
            <a:t>Направление РМС на МО и ПО</a:t>
          </a:r>
        </a:p>
      </dgm:t>
    </dgm:pt>
    <dgm:pt modelId="{BC7D19F0-E6EB-428C-BA38-CF75267DAF12}" type="parTrans" cxnId="{9D020C11-CF96-4507-A64B-7B5B884DCFE8}">
      <dgm:prSet/>
      <dgm:spPr/>
      <dgm:t>
        <a:bodyPr/>
        <a:lstStyle/>
        <a:p>
          <a:endParaRPr lang="ru-RU" sz="2000"/>
        </a:p>
      </dgm:t>
    </dgm:pt>
    <dgm:pt modelId="{527D1B1C-1624-4F28-91EB-2693AA3617CC}" type="sibTrans" cxnId="{9D020C11-CF96-4507-A64B-7B5B884DCFE8}">
      <dgm:prSet/>
      <dgm:spPr/>
      <dgm:t>
        <a:bodyPr/>
        <a:lstStyle/>
        <a:p>
          <a:endParaRPr lang="ru-RU" sz="2000"/>
        </a:p>
      </dgm:t>
    </dgm:pt>
    <dgm:pt modelId="{D903977F-B292-418D-9C11-EF07975EC047}">
      <dgm:prSet phldrT="[Текст]" custT="1"/>
      <dgm:spPr/>
      <dgm:t>
        <a:bodyPr/>
        <a:lstStyle/>
        <a:p>
          <a:r>
            <a:rPr lang="ru-RU" sz="1100" dirty="0"/>
            <a:t>Контроль и учет МО и ПО</a:t>
          </a:r>
        </a:p>
      </dgm:t>
    </dgm:pt>
    <dgm:pt modelId="{07BC928B-2529-4CC4-B6B6-1BFBA08E6562}" type="parTrans" cxnId="{3AA58066-7020-47DD-A502-8A0F549A398D}">
      <dgm:prSet/>
      <dgm:spPr/>
      <dgm:t>
        <a:bodyPr/>
        <a:lstStyle/>
        <a:p>
          <a:endParaRPr lang="ru-RU"/>
        </a:p>
      </dgm:t>
    </dgm:pt>
    <dgm:pt modelId="{3EA45196-1F3D-414B-AA1A-BDBC09086E7C}" type="sibTrans" cxnId="{3AA58066-7020-47DD-A502-8A0F549A398D}">
      <dgm:prSet/>
      <dgm:spPr/>
      <dgm:t>
        <a:bodyPr/>
        <a:lstStyle/>
        <a:p>
          <a:endParaRPr lang="ru-RU"/>
        </a:p>
      </dgm:t>
    </dgm:pt>
    <dgm:pt modelId="{D90E223C-0953-4F5F-9453-972F809E3761}" type="pres">
      <dgm:prSet presAssocID="{CDCAD4E9-8F28-4AD4-BC80-51EA98C180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795677-8F75-43F2-AE97-AE92AE9FD83D}" type="pres">
      <dgm:prSet presAssocID="{F64E7FDB-3299-4169-94C7-BAD60CDE71B4}" presName="root" presStyleCnt="0"/>
      <dgm:spPr/>
    </dgm:pt>
    <dgm:pt modelId="{F42566EA-22AF-404E-AFA9-6DA0FA31AD36}" type="pres">
      <dgm:prSet presAssocID="{F64E7FDB-3299-4169-94C7-BAD60CDE71B4}" presName="rootComposite" presStyleCnt="0"/>
      <dgm:spPr/>
    </dgm:pt>
    <dgm:pt modelId="{7C6EEDE5-0F1D-4DBE-98D6-1D70ABC021E4}" type="pres">
      <dgm:prSet presAssocID="{F64E7FDB-3299-4169-94C7-BAD60CDE71B4}" presName="rootText" presStyleLbl="node1" presStyleIdx="0" presStyleCnt="5" custScaleX="101382" custScaleY="124133"/>
      <dgm:spPr/>
    </dgm:pt>
    <dgm:pt modelId="{66FCFBD6-A36A-4D71-BF2C-C6A362A313F1}" type="pres">
      <dgm:prSet presAssocID="{F64E7FDB-3299-4169-94C7-BAD60CDE71B4}" presName="rootConnector" presStyleLbl="node1" presStyleIdx="0" presStyleCnt="5"/>
      <dgm:spPr/>
    </dgm:pt>
    <dgm:pt modelId="{B0910272-C642-4B42-BDE8-839B00030BA4}" type="pres">
      <dgm:prSet presAssocID="{F64E7FDB-3299-4169-94C7-BAD60CDE71B4}" presName="childShape" presStyleCnt="0"/>
      <dgm:spPr/>
    </dgm:pt>
    <dgm:pt modelId="{5B9D3F8E-16BF-4188-ACC9-5EB7CA3A9725}" type="pres">
      <dgm:prSet presAssocID="{42E6AF7F-4BFF-4823-BC97-4CA0D1A20669}" presName="Name13" presStyleLbl="parChTrans1D2" presStyleIdx="0" presStyleCnt="14"/>
      <dgm:spPr/>
    </dgm:pt>
    <dgm:pt modelId="{81DF1870-D173-491A-9539-82A2368D5A24}" type="pres">
      <dgm:prSet presAssocID="{90F21100-502E-493B-87EB-93DED2F1FE90}" presName="childText" presStyleLbl="bgAcc1" presStyleIdx="0" presStyleCnt="14" custScaleX="130189" custScaleY="131760">
        <dgm:presLayoutVars>
          <dgm:bulletEnabled val="1"/>
        </dgm:presLayoutVars>
      </dgm:prSet>
      <dgm:spPr/>
    </dgm:pt>
    <dgm:pt modelId="{28495DA2-66BC-48B6-BB98-221A419E4A5E}" type="pres">
      <dgm:prSet presAssocID="{6BDADE64-7651-4DAC-9ADE-105142276E04}" presName="Name13" presStyleLbl="parChTrans1D2" presStyleIdx="1" presStyleCnt="14"/>
      <dgm:spPr/>
    </dgm:pt>
    <dgm:pt modelId="{2FBA43E1-D83F-4ED3-83F1-1186E1FCA08A}" type="pres">
      <dgm:prSet presAssocID="{594A953A-B83D-4C53-9579-995A1A1F6CE4}" presName="childText" presStyleLbl="bgAcc1" presStyleIdx="1" presStyleCnt="14" custScaleX="130189" custScaleY="131760">
        <dgm:presLayoutVars>
          <dgm:bulletEnabled val="1"/>
        </dgm:presLayoutVars>
      </dgm:prSet>
      <dgm:spPr/>
    </dgm:pt>
    <dgm:pt modelId="{14053C3C-9C30-42D2-A1E2-36362631A69A}" type="pres">
      <dgm:prSet presAssocID="{4412B6F8-7676-4888-9FB3-E7BC159E7BC0}" presName="Name13" presStyleLbl="parChTrans1D2" presStyleIdx="2" presStyleCnt="14"/>
      <dgm:spPr/>
    </dgm:pt>
    <dgm:pt modelId="{3C10CB13-513B-4D51-B3DC-C57E7227155B}" type="pres">
      <dgm:prSet presAssocID="{DE49F55F-5A90-47AC-B41D-1E2F5E7ECD10}" presName="childText" presStyleLbl="bgAcc1" presStyleIdx="2" presStyleCnt="14" custScaleX="130189" custScaleY="131760">
        <dgm:presLayoutVars>
          <dgm:bulletEnabled val="1"/>
        </dgm:presLayoutVars>
      </dgm:prSet>
      <dgm:spPr/>
    </dgm:pt>
    <dgm:pt modelId="{22C3D84D-306E-40C7-8919-CEFBC13125EF}" type="pres">
      <dgm:prSet presAssocID="{8553EDC7-EB45-4733-B187-9CD846FF7987}" presName="Name13" presStyleLbl="parChTrans1D2" presStyleIdx="3" presStyleCnt="14"/>
      <dgm:spPr/>
    </dgm:pt>
    <dgm:pt modelId="{EB381F1C-9DFC-4B43-A886-72363E2364CA}" type="pres">
      <dgm:prSet presAssocID="{A06E8668-F594-48D5-9979-82F004814B91}" presName="childText" presStyleLbl="bgAcc1" presStyleIdx="3" presStyleCnt="14" custScaleX="130189" custScaleY="131760">
        <dgm:presLayoutVars>
          <dgm:bulletEnabled val="1"/>
        </dgm:presLayoutVars>
      </dgm:prSet>
      <dgm:spPr/>
    </dgm:pt>
    <dgm:pt modelId="{7C2E55E1-A557-431E-B16B-7C0A25F7B0B1}" type="pres">
      <dgm:prSet presAssocID="{1AF77046-0CE7-46A4-B832-E853808FB963}" presName="root" presStyleCnt="0"/>
      <dgm:spPr/>
    </dgm:pt>
    <dgm:pt modelId="{EFF5DD69-057A-4B97-A756-B996714EDF7B}" type="pres">
      <dgm:prSet presAssocID="{1AF77046-0CE7-46A4-B832-E853808FB963}" presName="rootComposite" presStyleCnt="0"/>
      <dgm:spPr/>
    </dgm:pt>
    <dgm:pt modelId="{7F3C1011-4933-4023-8D5C-1BAA191E2055}" type="pres">
      <dgm:prSet presAssocID="{1AF77046-0CE7-46A4-B832-E853808FB963}" presName="rootText" presStyleLbl="node1" presStyleIdx="1" presStyleCnt="5" custScaleX="101382" custScaleY="124133"/>
      <dgm:spPr/>
    </dgm:pt>
    <dgm:pt modelId="{B3F3958D-98F8-4093-8D2C-964A913792B6}" type="pres">
      <dgm:prSet presAssocID="{1AF77046-0CE7-46A4-B832-E853808FB963}" presName="rootConnector" presStyleLbl="node1" presStyleIdx="1" presStyleCnt="5"/>
      <dgm:spPr/>
    </dgm:pt>
    <dgm:pt modelId="{B11CA8B7-E7CA-4DDE-89D8-AD687C680A0F}" type="pres">
      <dgm:prSet presAssocID="{1AF77046-0CE7-46A4-B832-E853808FB963}" presName="childShape" presStyleCnt="0"/>
      <dgm:spPr/>
    </dgm:pt>
    <dgm:pt modelId="{FFFFC167-3C64-4DBB-ABE2-547DB3A9EE62}" type="pres">
      <dgm:prSet presAssocID="{9F6A352A-3BB0-4DDD-A23D-7F27E93646CA}" presName="Name13" presStyleLbl="parChTrans1D2" presStyleIdx="4" presStyleCnt="14"/>
      <dgm:spPr/>
    </dgm:pt>
    <dgm:pt modelId="{04879CD0-57F6-4393-B502-835FFBBBD5FE}" type="pres">
      <dgm:prSet presAssocID="{D3FB6EF3-119B-43C7-9053-E550F3D770CA}" presName="childText" presStyleLbl="bgAcc1" presStyleIdx="4" presStyleCnt="14" custScaleX="130189" custScaleY="131760">
        <dgm:presLayoutVars>
          <dgm:bulletEnabled val="1"/>
        </dgm:presLayoutVars>
      </dgm:prSet>
      <dgm:spPr/>
    </dgm:pt>
    <dgm:pt modelId="{6C781D8A-9C30-4A57-9689-1C55FA4C41E3}" type="pres">
      <dgm:prSet presAssocID="{A48E5735-00B9-4957-8681-A50D665A4216}" presName="Name13" presStyleLbl="parChTrans1D2" presStyleIdx="5" presStyleCnt="14"/>
      <dgm:spPr/>
    </dgm:pt>
    <dgm:pt modelId="{5340199C-6546-45B9-9059-2291F516766E}" type="pres">
      <dgm:prSet presAssocID="{73AE1342-93AB-4B39-8D8C-099E791604BC}" presName="childText" presStyleLbl="bgAcc1" presStyleIdx="5" presStyleCnt="14" custScaleX="130189" custScaleY="131760">
        <dgm:presLayoutVars>
          <dgm:bulletEnabled val="1"/>
        </dgm:presLayoutVars>
      </dgm:prSet>
      <dgm:spPr/>
    </dgm:pt>
    <dgm:pt modelId="{1B80A797-AC95-4ADA-A0FA-123560892AB5}" type="pres">
      <dgm:prSet presAssocID="{BC7D19F0-E6EB-428C-BA38-CF75267DAF12}" presName="Name13" presStyleLbl="parChTrans1D2" presStyleIdx="6" presStyleCnt="14"/>
      <dgm:spPr/>
    </dgm:pt>
    <dgm:pt modelId="{B851D103-F061-4605-8BB4-53F5235FDC2B}" type="pres">
      <dgm:prSet presAssocID="{15DCDBF9-C82E-4A2A-B1D9-2C6F7DD4C664}" presName="childText" presStyleLbl="bgAcc1" presStyleIdx="6" presStyleCnt="14" custScaleX="130189" custScaleY="131760">
        <dgm:presLayoutVars>
          <dgm:bulletEnabled val="1"/>
        </dgm:presLayoutVars>
      </dgm:prSet>
      <dgm:spPr/>
    </dgm:pt>
    <dgm:pt modelId="{64CDD78F-42C6-42F3-89DD-5B639F2F9CF1}" type="pres">
      <dgm:prSet presAssocID="{07BC928B-2529-4CC4-B6B6-1BFBA08E6562}" presName="Name13" presStyleLbl="parChTrans1D2" presStyleIdx="7" presStyleCnt="14"/>
      <dgm:spPr/>
    </dgm:pt>
    <dgm:pt modelId="{CDF82B87-0009-41A8-9628-CD6316584BEA}" type="pres">
      <dgm:prSet presAssocID="{D903977F-B292-418D-9C11-EF07975EC047}" presName="childText" presStyleLbl="bgAcc1" presStyleIdx="7" presStyleCnt="14" custScaleX="131975" custScaleY="129930">
        <dgm:presLayoutVars>
          <dgm:bulletEnabled val="1"/>
        </dgm:presLayoutVars>
      </dgm:prSet>
      <dgm:spPr/>
    </dgm:pt>
    <dgm:pt modelId="{5B231087-15E1-42FC-A7F4-D03A1D506623}" type="pres">
      <dgm:prSet presAssocID="{E7F270B4-5910-447C-9B8F-0DA96B3E8466}" presName="root" presStyleCnt="0"/>
      <dgm:spPr/>
    </dgm:pt>
    <dgm:pt modelId="{E5C3291D-D494-4254-BD7C-C54AA6DD5E45}" type="pres">
      <dgm:prSet presAssocID="{E7F270B4-5910-447C-9B8F-0DA96B3E8466}" presName="rootComposite" presStyleCnt="0"/>
      <dgm:spPr/>
    </dgm:pt>
    <dgm:pt modelId="{2717C40D-264E-4AA3-8577-9753475AC5CE}" type="pres">
      <dgm:prSet presAssocID="{E7F270B4-5910-447C-9B8F-0DA96B3E8466}" presName="rootText" presStyleLbl="node1" presStyleIdx="2" presStyleCnt="5" custScaleX="101382" custScaleY="124133"/>
      <dgm:spPr/>
    </dgm:pt>
    <dgm:pt modelId="{2B18CFF0-B629-45A7-AA69-FEBE18BE1932}" type="pres">
      <dgm:prSet presAssocID="{E7F270B4-5910-447C-9B8F-0DA96B3E8466}" presName="rootConnector" presStyleLbl="node1" presStyleIdx="2" presStyleCnt="5"/>
      <dgm:spPr/>
    </dgm:pt>
    <dgm:pt modelId="{E382CE88-7530-4507-B660-B994B38F7F03}" type="pres">
      <dgm:prSet presAssocID="{E7F270B4-5910-447C-9B8F-0DA96B3E8466}" presName="childShape" presStyleCnt="0"/>
      <dgm:spPr/>
    </dgm:pt>
    <dgm:pt modelId="{CBD3C568-CCF1-4ED5-B2DB-20086BBEF4FF}" type="pres">
      <dgm:prSet presAssocID="{6CFAD644-C70D-4014-8298-59703040CA8C}" presName="Name13" presStyleLbl="parChTrans1D2" presStyleIdx="8" presStyleCnt="14"/>
      <dgm:spPr/>
    </dgm:pt>
    <dgm:pt modelId="{1FE302DF-5A33-4E4B-9390-2E94FBCAA467}" type="pres">
      <dgm:prSet presAssocID="{22498789-4851-4D1B-BAEA-30E7BE74D179}" presName="childText" presStyleLbl="bgAcc1" presStyleIdx="8" presStyleCnt="14" custScaleX="130189" custScaleY="131760">
        <dgm:presLayoutVars>
          <dgm:bulletEnabled val="1"/>
        </dgm:presLayoutVars>
      </dgm:prSet>
      <dgm:spPr/>
    </dgm:pt>
    <dgm:pt modelId="{EF7CFE26-82B4-46E2-A9A4-D61B89BC321B}" type="pres">
      <dgm:prSet presAssocID="{E60EDA9C-BD44-4E81-955C-72D4062BF013}" presName="Name13" presStyleLbl="parChTrans1D2" presStyleIdx="9" presStyleCnt="14"/>
      <dgm:spPr/>
    </dgm:pt>
    <dgm:pt modelId="{C69F3837-AAE9-4447-AE1C-73AF19068505}" type="pres">
      <dgm:prSet presAssocID="{D434B1A7-22BA-4B95-8BC6-23BF5AD174E8}" presName="childText" presStyleLbl="bgAcc1" presStyleIdx="9" presStyleCnt="14" custScaleX="130189" custScaleY="131760">
        <dgm:presLayoutVars>
          <dgm:bulletEnabled val="1"/>
        </dgm:presLayoutVars>
      </dgm:prSet>
      <dgm:spPr/>
    </dgm:pt>
    <dgm:pt modelId="{87DDCB15-A09F-438D-B595-49E746274CE1}" type="pres">
      <dgm:prSet presAssocID="{0FF3E31A-AFCC-46CA-A11C-A84DE84BFAA8}" presName="root" presStyleCnt="0"/>
      <dgm:spPr/>
    </dgm:pt>
    <dgm:pt modelId="{BD6AFD22-A116-4014-B88D-FB54E195BF56}" type="pres">
      <dgm:prSet presAssocID="{0FF3E31A-AFCC-46CA-A11C-A84DE84BFAA8}" presName="rootComposite" presStyleCnt="0"/>
      <dgm:spPr/>
    </dgm:pt>
    <dgm:pt modelId="{AC6337D0-1482-4CA6-8BC2-5CFDF475A650}" type="pres">
      <dgm:prSet presAssocID="{0FF3E31A-AFCC-46CA-A11C-A84DE84BFAA8}" presName="rootText" presStyleLbl="node1" presStyleIdx="3" presStyleCnt="5" custScaleX="101382" custScaleY="124133"/>
      <dgm:spPr/>
    </dgm:pt>
    <dgm:pt modelId="{440E418B-BE43-48FC-A959-8A64BE927D40}" type="pres">
      <dgm:prSet presAssocID="{0FF3E31A-AFCC-46CA-A11C-A84DE84BFAA8}" presName="rootConnector" presStyleLbl="node1" presStyleIdx="3" presStyleCnt="5"/>
      <dgm:spPr/>
    </dgm:pt>
    <dgm:pt modelId="{40BA678B-DC8C-4EAE-918D-E4A5F2ED2E55}" type="pres">
      <dgm:prSet presAssocID="{0FF3E31A-AFCC-46CA-A11C-A84DE84BFAA8}" presName="childShape" presStyleCnt="0"/>
      <dgm:spPr/>
    </dgm:pt>
    <dgm:pt modelId="{E0BF39C5-56C1-484F-9E17-58D2C3DA406D}" type="pres">
      <dgm:prSet presAssocID="{CF52B77E-D84C-4F48-81D4-C6DA6E521823}" presName="Name13" presStyleLbl="parChTrans1D2" presStyleIdx="10" presStyleCnt="14"/>
      <dgm:spPr/>
    </dgm:pt>
    <dgm:pt modelId="{7C1F57A6-A55D-4CC6-8379-BDABD74A78D2}" type="pres">
      <dgm:prSet presAssocID="{8030FB7E-73D4-41DF-AE49-1E2EE7F8EBD8}" presName="childText" presStyleLbl="bgAcc1" presStyleIdx="10" presStyleCnt="14" custScaleX="130189" custScaleY="131760">
        <dgm:presLayoutVars>
          <dgm:bulletEnabled val="1"/>
        </dgm:presLayoutVars>
      </dgm:prSet>
      <dgm:spPr/>
    </dgm:pt>
    <dgm:pt modelId="{164C076C-A8BC-44E4-B4EF-47BAD5F57258}" type="pres">
      <dgm:prSet presAssocID="{E6A940F8-4F3F-4F13-AB0C-47B5C32FEE4B}" presName="Name13" presStyleLbl="parChTrans1D2" presStyleIdx="11" presStyleCnt="14"/>
      <dgm:spPr/>
    </dgm:pt>
    <dgm:pt modelId="{7A63D093-F779-4549-8A2D-C18B0814D5E0}" type="pres">
      <dgm:prSet presAssocID="{F005094E-2444-4826-B7D9-184C3BBAC7D9}" presName="childText" presStyleLbl="bgAcc1" presStyleIdx="11" presStyleCnt="14" custScaleX="130189" custScaleY="131760">
        <dgm:presLayoutVars>
          <dgm:bulletEnabled val="1"/>
        </dgm:presLayoutVars>
      </dgm:prSet>
      <dgm:spPr/>
    </dgm:pt>
    <dgm:pt modelId="{5B3B399E-CBBF-46F3-8152-61B9DA2497AA}" type="pres">
      <dgm:prSet presAssocID="{2AE10949-5075-4B87-B149-B5C2AB6C361C}" presName="root" presStyleCnt="0"/>
      <dgm:spPr/>
    </dgm:pt>
    <dgm:pt modelId="{47D47B52-0760-46A9-898D-6D55ED25A680}" type="pres">
      <dgm:prSet presAssocID="{2AE10949-5075-4B87-B149-B5C2AB6C361C}" presName="rootComposite" presStyleCnt="0"/>
      <dgm:spPr/>
    </dgm:pt>
    <dgm:pt modelId="{2AC971CE-8DFC-446A-830F-72457CD1007E}" type="pres">
      <dgm:prSet presAssocID="{2AE10949-5075-4B87-B149-B5C2AB6C361C}" presName="rootText" presStyleLbl="node1" presStyleIdx="4" presStyleCnt="5" custScaleX="101382" custScaleY="124133"/>
      <dgm:spPr/>
    </dgm:pt>
    <dgm:pt modelId="{E5E37A7C-8E2B-461D-B05C-F6A7FDBE1527}" type="pres">
      <dgm:prSet presAssocID="{2AE10949-5075-4B87-B149-B5C2AB6C361C}" presName="rootConnector" presStyleLbl="node1" presStyleIdx="4" presStyleCnt="5"/>
      <dgm:spPr/>
    </dgm:pt>
    <dgm:pt modelId="{42C1AB70-989A-438D-9B76-339789F67D0E}" type="pres">
      <dgm:prSet presAssocID="{2AE10949-5075-4B87-B149-B5C2AB6C361C}" presName="childShape" presStyleCnt="0"/>
      <dgm:spPr/>
    </dgm:pt>
    <dgm:pt modelId="{8B9470EC-ABDB-4240-9BA3-4A80A516F2C6}" type="pres">
      <dgm:prSet presAssocID="{5C65B8A0-4DA0-4A4F-A80F-DDD9F9DAEDC5}" presName="Name13" presStyleLbl="parChTrans1D2" presStyleIdx="12" presStyleCnt="14"/>
      <dgm:spPr/>
    </dgm:pt>
    <dgm:pt modelId="{91954060-B2FB-41FD-8116-B999B28DF6E1}" type="pres">
      <dgm:prSet presAssocID="{0076A85C-4F23-42AD-BCE6-F4B90EC41F7E}" presName="childText" presStyleLbl="bgAcc1" presStyleIdx="12" presStyleCnt="14" custScaleX="130189" custScaleY="131760">
        <dgm:presLayoutVars>
          <dgm:bulletEnabled val="1"/>
        </dgm:presLayoutVars>
      </dgm:prSet>
      <dgm:spPr/>
    </dgm:pt>
    <dgm:pt modelId="{13301888-672E-48C5-A1EA-B7FD0310E6F9}" type="pres">
      <dgm:prSet presAssocID="{66D203BA-ED43-4B49-BB14-6A0939A41835}" presName="Name13" presStyleLbl="parChTrans1D2" presStyleIdx="13" presStyleCnt="14"/>
      <dgm:spPr/>
    </dgm:pt>
    <dgm:pt modelId="{50FEF353-187C-4E32-9906-FA3B8698AB5D}" type="pres">
      <dgm:prSet presAssocID="{82D18197-7CEA-43EE-AA4C-87CA5C8A1B07}" presName="childText" presStyleLbl="bgAcc1" presStyleIdx="13" presStyleCnt="14" custScaleX="130189" custScaleY="131760">
        <dgm:presLayoutVars>
          <dgm:bulletEnabled val="1"/>
        </dgm:presLayoutVars>
      </dgm:prSet>
      <dgm:spPr/>
    </dgm:pt>
  </dgm:ptLst>
  <dgm:cxnLst>
    <dgm:cxn modelId="{E25E4300-96BF-45D9-9408-991DE933F2E4}" type="presOf" srcId="{BC7D19F0-E6EB-428C-BA38-CF75267DAF12}" destId="{1B80A797-AC95-4ADA-A0FA-123560892AB5}" srcOrd="0" destOrd="0" presId="urn:microsoft.com/office/officeart/2005/8/layout/hierarchy3"/>
    <dgm:cxn modelId="{5DC60101-E412-4E90-A02F-305BA1C8FC46}" type="presOf" srcId="{6CFAD644-C70D-4014-8298-59703040CA8C}" destId="{CBD3C568-CCF1-4ED5-B2DB-20086BBEF4FF}" srcOrd="0" destOrd="0" presId="urn:microsoft.com/office/officeart/2005/8/layout/hierarchy3"/>
    <dgm:cxn modelId="{5F330601-DFA6-4B99-997A-D6E5CA37B7AB}" type="presOf" srcId="{42E6AF7F-4BFF-4823-BC97-4CA0D1A20669}" destId="{5B9D3F8E-16BF-4188-ACC9-5EB7CA3A9725}" srcOrd="0" destOrd="0" presId="urn:microsoft.com/office/officeart/2005/8/layout/hierarchy3"/>
    <dgm:cxn modelId="{EFDF7B05-4C65-413F-8CDB-5CB2455F4D39}" type="presOf" srcId="{F64E7FDB-3299-4169-94C7-BAD60CDE71B4}" destId="{66FCFBD6-A36A-4D71-BF2C-C6A362A313F1}" srcOrd="1" destOrd="0" presId="urn:microsoft.com/office/officeart/2005/8/layout/hierarchy3"/>
    <dgm:cxn modelId="{10D7CD0A-464D-487B-8A90-D63CE765409F}" type="presOf" srcId="{D3FB6EF3-119B-43C7-9053-E550F3D770CA}" destId="{04879CD0-57F6-4393-B502-835FFBBBD5FE}" srcOrd="0" destOrd="0" presId="urn:microsoft.com/office/officeart/2005/8/layout/hierarchy3"/>
    <dgm:cxn modelId="{0EBD3F0B-7A74-4E7C-91E2-F1A8B0FAE56D}" type="presOf" srcId="{F005094E-2444-4826-B7D9-184C3BBAC7D9}" destId="{7A63D093-F779-4549-8A2D-C18B0814D5E0}" srcOrd="0" destOrd="0" presId="urn:microsoft.com/office/officeart/2005/8/layout/hierarchy3"/>
    <dgm:cxn modelId="{EDD4E60B-DD0A-41FF-93A1-594D6ECFE8F9}" srcId="{F64E7FDB-3299-4169-94C7-BAD60CDE71B4}" destId="{A06E8668-F594-48D5-9979-82F004814B91}" srcOrd="3" destOrd="0" parTransId="{8553EDC7-EB45-4733-B187-9CD846FF7987}" sibTransId="{14D23376-FF6D-43C9-8F4E-AA44BA93D6EE}"/>
    <dgm:cxn modelId="{14834A10-3D24-4283-A32D-9101959E762B}" srcId="{CDCAD4E9-8F28-4AD4-BC80-51EA98C180E5}" destId="{E7F270B4-5910-447C-9B8F-0DA96B3E8466}" srcOrd="2" destOrd="0" parTransId="{6B012503-BB73-4F33-BB7F-A910580A37F7}" sibTransId="{9C3A501D-3B4B-48D9-B60C-EE1FBDB19B32}"/>
    <dgm:cxn modelId="{9D020C11-CF96-4507-A64B-7B5B884DCFE8}" srcId="{1AF77046-0CE7-46A4-B832-E853808FB963}" destId="{15DCDBF9-C82E-4A2A-B1D9-2C6F7DD4C664}" srcOrd="2" destOrd="0" parTransId="{BC7D19F0-E6EB-428C-BA38-CF75267DAF12}" sibTransId="{527D1B1C-1624-4F28-91EB-2693AA3617CC}"/>
    <dgm:cxn modelId="{5C042318-A503-462C-A8B7-4B5A43438DB4}" type="presOf" srcId="{0FF3E31A-AFCC-46CA-A11C-A84DE84BFAA8}" destId="{AC6337D0-1482-4CA6-8BC2-5CFDF475A650}" srcOrd="0" destOrd="0" presId="urn:microsoft.com/office/officeart/2005/8/layout/hierarchy3"/>
    <dgm:cxn modelId="{A5013F20-DEF3-4E84-8918-03564CCBA9C8}" type="presOf" srcId="{0FF3E31A-AFCC-46CA-A11C-A84DE84BFAA8}" destId="{440E418B-BE43-48FC-A959-8A64BE927D40}" srcOrd="1" destOrd="0" presId="urn:microsoft.com/office/officeart/2005/8/layout/hierarchy3"/>
    <dgm:cxn modelId="{1B889723-4B7F-4236-84BD-66AC3BBC7C09}" srcId="{CDCAD4E9-8F28-4AD4-BC80-51EA98C180E5}" destId="{2AE10949-5075-4B87-B149-B5C2AB6C361C}" srcOrd="4" destOrd="0" parTransId="{C4902B48-861D-4ABD-9F89-B01221862CBB}" sibTransId="{0E948B7C-6293-48B7-9562-D130E2DB277D}"/>
    <dgm:cxn modelId="{A1243628-D2DD-464B-BB13-D09BE516B06F}" type="presOf" srcId="{22498789-4851-4D1B-BAEA-30E7BE74D179}" destId="{1FE302DF-5A33-4E4B-9390-2E94FBCAA467}" srcOrd="0" destOrd="0" presId="urn:microsoft.com/office/officeart/2005/8/layout/hierarchy3"/>
    <dgm:cxn modelId="{07F86628-8829-4CF5-ADA7-0FC6A0571FF9}" srcId="{E7F270B4-5910-447C-9B8F-0DA96B3E8466}" destId="{D434B1A7-22BA-4B95-8BC6-23BF5AD174E8}" srcOrd="1" destOrd="0" parTransId="{E60EDA9C-BD44-4E81-955C-72D4062BF013}" sibTransId="{B226AFAC-35C3-4151-8167-483DC76C4EF3}"/>
    <dgm:cxn modelId="{3468752A-A18C-427D-B364-DF52A2C3FCE5}" type="presOf" srcId="{A06E8668-F594-48D5-9979-82F004814B91}" destId="{EB381F1C-9DFC-4B43-A886-72363E2364CA}" srcOrd="0" destOrd="0" presId="urn:microsoft.com/office/officeart/2005/8/layout/hierarchy3"/>
    <dgm:cxn modelId="{01C5232D-F224-4F3D-8643-8488CB43F58F}" type="presOf" srcId="{DE49F55F-5A90-47AC-B41D-1E2F5E7ECD10}" destId="{3C10CB13-513B-4D51-B3DC-C57E7227155B}" srcOrd="0" destOrd="0" presId="urn:microsoft.com/office/officeart/2005/8/layout/hierarchy3"/>
    <dgm:cxn modelId="{2A288B2D-2F60-40C7-B84D-F9193576709E}" srcId="{2AE10949-5075-4B87-B149-B5C2AB6C361C}" destId="{0076A85C-4F23-42AD-BCE6-F4B90EC41F7E}" srcOrd="0" destOrd="0" parTransId="{5C65B8A0-4DA0-4A4F-A80F-DDD9F9DAEDC5}" sibTransId="{33543BC8-9DDA-44A2-8FAE-8A2486396787}"/>
    <dgm:cxn modelId="{8772D42D-6E3E-4226-A400-63B8AB29C30D}" type="presOf" srcId="{4412B6F8-7676-4888-9FB3-E7BC159E7BC0}" destId="{14053C3C-9C30-42D2-A1E2-36362631A69A}" srcOrd="0" destOrd="0" presId="urn:microsoft.com/office/officeart/2005/8/layout/hierarchy3"/>
    <dgm:cxn modelId="{F9E7A23C-AE56-491F-861C-27CB8045E999}" srcId="{CDCAD4E9-8F28-4AD4-BC80-51EA98C180E5}" destId="{0FF3E31A-AFCC-46CA-A11C-A84DE84BFAA8}" srcOrd="3" destOrd="0" parTransId="{B192C611-F5D4-486D-AE9C-BD8B6B3CA32D}" sibTransId="{4513C347-DBC8-492A-B164-9EF560225088}"/>
    <dgm:cxn modelId="{F8A1815F-1B43-4C26-937C-9B107994DD37}" type="presOf" srcId="{82D18197-7CEA-43EE-AA4C-87CA5C8A1B07}" destId="{50FEF353-187C-4E32-9906-FA3B8698AB5D}" srcOrd="0" destOrd="0" presId="urn:microsoft.com/office/officeart/2005/8/layout/hierarchy3"/>
    <dgm:cxn modelId="{29F2BE61-B305-4894-846C-8275C24FD6A8}" type="presOf" srcId="{07BC928B-2529-4CC4-B6B6-1BFBA08E6562}" destId="{64CDD78F-42C6-42F3-89DD-5B639F2F9CF1}" srcOrd="0" destOrd="0" presId="urn:microsoft.com/office/officeart/2005/8/layout/hierarchy3"/>
    <dgm:cxn modelId="{B959A345-B502-4D0E-9F5F-0FC3AEFC9DE4}" type="presOf" srcId="{CF52B77E-D84C-4F48-81D4-C6DA6E521823}" destId="{E0BF39C5-56C1-484F-9E17-58D2C3DA406D}" srcOrd="0" destOrd="0" presId="urn:microsoft.com/office/officeart/2005/8/layout/hierarchy3"/>
    <dgm:cxn modelId="{3AA58066-7020-47DD-A502-8A0F549A398D}" srcId="{1AF77046-0CE7-46A4-B832-E853808FB963}" destId="{D903977F-B292-418D-9C11-EF07975EC047}" srcOrd="3" destOrd="0" parTransId="{07BC928B-2529-4CC4-B6B6-1BFBA08E6562}" sibTransId="{3EA45196-1F3D-414B-AA1A-BDBC09086E7C}"/>
    <dgm:cxn modelId="{B3CF7C48-49EF-4FDB-8F3B-A36BB272419F}" srcId="{F64E7FDB-3299-4169-94C7-BAD60CDE71B4}" destId="{594A953A-B83D-4C53-9579-995A1A1F6CE4}" srcOrd="1" destOrd="0" parTransId="{6BDADE64-7651-4DAC-9ADE-105142276E04}" sibTransId="{83D785B2-0676-4789-A378-1C6E4A0FE64D}"/>
    <dgm:cxn modelId="{C0CCCA6C-51E2-4BD4-B245-72E1F103F2AC}" type="presOf" srcId="{E7F270B4-5910-447C-9B8F-0DA96B3E8466}" destId="{2717C40D-264E-4AA3-8577-9753475AC5CE}" srcOrd="0" destOrd="0" presId="urn:microsoft.com/office/officeart/2005/8/layout/hierarchy3"/>
    <dgm:cxn modelId="{6580324D-7D8D-4D22-8542-14FE653F848B}" srcId="{2AE10949-5075-4B87-B149-B5C2AB6C361C}" destId="{82D18197-7CEA-43EE-AA4C-87CA5C8A1B07}" srcOrd="1" destOrd="0" parTransId="{66D203BA-ED43-4B49-BB14-6A0939A41835}" sibTransId="{03E38415-872D-4FD6-B7D5-54237E32EBCE}"/>
    <dgm:cxn modelId="{3CC4AA6F-7CB1-4F74-B5C2-B4CC1D5754F1}" type="presOf" srcId="{F64E7FDB-3299-4169-94C7-BAD60CDE71B4}" destId="{7C6EEDE5-0F1D-4DBE-98D6-1D70ABC021E4}" srcOrd="0" destOrd="0" presId="urn:microsoft.com/office/officeart/2005/8/layout/hierarchy3"/>
    <dgm:cxn modelId="{5342F052-7E54-4722-9293-20CEB79F2D83}" srcId="{CDCAD4E9-8F28-4AD4-BC80-51EA98C180E5}" destId="{F64E7FDB-3299-4169-94C7-BAD60CDE71B4}" srcOrd="0" destOrd="0" parTransId="{AB13DDB6-9CF0-4E45-B6CF-EBC6E681884E}" sibTransId="{F564D2B2-79E7-40E8-BF42-B77851B012D5}"/>
    <dgm:cxn modelId="{88379F54-C505-4C7D-B29E-9525DC711767}" srcId="{E7F270B4-5910-447C-9B8F-0DA96B3E8466}" destId="{22498789-4851-4D1B-BAEA-30E7BE74D179}" srcOrd="0" destOrd="0" parTransId="{6CFAD644-C70D-4014-8298-59703040CA8C}" sibTransId="{CE65CE6D-A6C4-4602-B203-35F2F400BD29}"/>
    <dgm:cxn modelId="{E087FD54-9711-468F-BA1E-9AC85C018A1B}" type="presOf" srcId="{A48E5735-00B9-4957-8681-A50D665A4216}" destId="{6C781D8A-9C30-4A57-9689-1C55FA4C41E3}" srcOrd="0" destOrd="0" presId="urn:microsoft.com/office/officeart/2005/8/layout/hierarchy3"/>
    <dgm:cxn modelId="{D45A8175-C740-4B0F-ABBD-6EC3C5968CF7}" type="presOf" srcId="{8553EDC7-EB45-4733-B187-9CD846FF7987}" destId="{22C3D84D-306E-40C7-8919-CEFBC13125EF}" srcOrd="0" destOrd="0" presId="urn:microsoft.com/office/officeart/2005/8/layout/hierarchy3"/>
    <dgm:cxn modelId="{25B78279-6975-43FA-93EA-06BF564E12ED}" srcId="{0FF3E31A-AFCC-46CA-A11C-A84DE84BFAA8}" destId="{8030FB7E-73D4-41DF-AE49-1E2EE7F8EBD8}" srcOrd="0" destOrd="0" parTransId="{CF52B77E-D84C-4F48-81D4-C6DA6E521823}" sibTransId="{54539F34-6595-4E58-9EAA-74D453710740}"/>
    <dgm:cxn modelId="{D29DE47C-9BBC-415B-9F32-9A71A56A81A0}" type="presOf" srcId="{E7F270B4-5910-447C-9B8F-0DA96B3E8466}" destId="{2B18CFF0-B629-45A7-AA69-FEBE18BE1932}" srcOrd="1" destOrd="0" presId="urn:microsoft.com/office/officeart/2005/8/layout/hierarchy3"/>
    <dgm:cxn modelId="{FD1C7B84-DB2E-4D41-8041-7209EC4A8B04}" type="presOf" srcId="{D434B1A7-22BA-4B95-8BC6-23BF5AD174E8}" destId="{C69F3837-AAE9-4447-AE1C-73AF19068505}" srcOrd="0" destOrd="0" presId="urn:microsoft.com/office/officeart/2005/8/layout/hierarchy3"/>
    <dgm:cxn modelId="{57461387-5E61-4467-9D60-2C639398B7DF}" type="presOf" srcId="{0076A85C-4F23-42AD-BCE6-F4B90EC41F7E}" destId="{91954060-B2FB-41FD-8116-B999B28DF6E1}" srcOrd="0" destOrd="0" presId="urn:microsoft.com/office/officeart/2005/8/layout/hierarchy3"/>
    <dgm:cxn modelId="{8B99CB8C-04DC-4B1E-8BD4-9DF5938B0722}" type="presOf" srcId="{73AE1342-93AB-4B39-8D8C-099E791604BC}" destId="{5340199C-6546-45B9-9059-2291F516766E}" srcOrd="0" destOrd="0" presId="urn:microsoft.com/office/officeart/2005/8/layout/hierarchy3"/>
    <dgm:cxn modelId="{DD57318F-6488-4DBB-9A70-BF8A8C2CD4A0}" type="presOf" srcId="{9F6A352A-3BB0-4DDD-A23D-7F27E93646CA}" destId="{FFFFC167-3C64-4DBB-ABE2-547DB3A9EE62}" srcOrd="0" destOrd="0" presId="urn:microsoft.com/office/officeart/2005/8/layout/hierarchy3"/>
    <dgm:cxn modelId="{C1C8CF92-E877-44EB-8BE1-F49E11AC6BEB}" type="presOf" srcId="{1AF77046-0CE7-46A4-B832-E853808FB963}" destId="{B3F3958D-98F8-4093-8D2C-964A913792B6}" srcOrd="1" destOrd="0" presId="urn:microsoft.com/office/officeart/2005/8/layout/hierarchy3"/>
    <dgm:cxn modelId="{BD97C69C-62B2-470F-81A2-E2CB18114B85}" type="presOf" srcId="{594A953A-B83D-4C53-9579-995A1A1F6CE4}" destId="{2FBA43E1-D83F-4ED3-83F1-1186E1FCA08A}" srcOrd="0" destOrd="0" presId="urn:microsoft.com/office/officeart/2005/8/layout/hierarchy3"/>
    <dgm:cxn modelId="{302D349E-F9FE-4C9B-84C7-BF90252095E4}" type="presOf" srcId="{15DCDBF9-C82E-4A2A-B1D9-2C6F7DD4C664}" destId="{B851D103-F061-4605-8BB4-53F5235FDC2B}" srcOrd="0" destOrd="0" presId="urn:microsoft.com/office/officeart/2005/8/layout/hierarchy3"/>
    <dgm:cxn modelId="{99CF829E-0F33-4DB1-BF8B-D02387AD8A8E}" srcId="{CDCAD4E9-8F28-4AD4-BC80-51EA98C180E5}" destId="{1AF77046-0CE7-46A4-B832-E853808FB963}" srcOrd="1" destOrd="0" parTransId="{5D532707-1731-4ADA-8EC2-607CECC1D5E3}" sibTransId="{70845E15-536E-4E85-8C34-2583BAD33D2F}"/>
    <dgm:cxn modelId="{9009D5AC-12BE-46CB-8906-108E1DFB7E1C}" srcId="{F64E7FDB-3299-4169-94C7-BAD60CDE71B4}" destId="{90F21100-502E-493B-87EB-93DED2F1FE90}" srcOrd="0" destOrd="0" parTransId="{42E6AF7F-4BFF-4823-BC97-4CA0D1A20669}" sibTransId="{E90FB42A-2136-4085-9512-A530D9492512}"/>
    <dgm:cxn modelId="{69990EB2-B5A6-428A-8BFD-BC3475C93B31}" type="presOf" srcId="{5C65B8A0-4DA0-4A4F-A80F-DDD9F9DAEDC5}" destId="{8B9470EC-ABDB-4240-9BA3-4A80A516F2C6}" srcOrd="0" destOrd="0" presId="urn:microsoft.com/office/officeart/2005/8/layout/hierarchy3"/>
    <dgm:cxn modelId="{EC8617B2-BD63-4788-ADDF-FBF634D78CE2}" type="presOf" srcId="{66D203BA-ED43-4B49-BB14-6A0939A41835}" destId="{13301888-672E-48C5-A1EA-B7FD0310E6F9}" srcOrd="0" destOrd="0" presId="urn:microsoft.com/office/officeart/2005/8/layout/hierarchy3"/>
    <dgm:cxn modelId="{6F6346B4-11B1-4111-9291-F4CBB5CA29C5}" type="presOf" srcId="{90F21100-502E-493B-87EB-93DED2F1FE90}" destId="{81DF1870-D173-491A-9539-82A2368D5A24}" srcOrd="0" destOrd="0" presId="urn:microsoft.com/office/officeart/2005/8/layout/hierarchy3"/>
    <dgm:cxn modelId="{1FCB2BB7-4121-4739-B5C6-B453E9DC15FC}" srcId="{1AF77046-0CE7-46A4-B832-E853808FB963}" destId="{D3FB6EF3-119B-43C7-9053-E550F3D770CA}" srcOrd="0" destOrd="0" parTransId="{9F6A352A-3BB0-4DDD-A23D-7F27E93646CA}" sibTransId="{23354C28-105F-44BD-A0FE-9A905D5B999C}"/>
    <dgm:cxn modelId="{3BA9C7BF-2397-4304-80B0-B7FA9034363E}" srcId="{0FF3E31A-AFCC-46CA-A11C-A84DE84BFAA8}" destId="{F005094E-2444-4826-B7D9-184C3BBAC7D9}" srcOrd="1" destOrd="0" parTransId="{E6A940F8-4F3F-4F13-AB0C-47B5C32FEE4B}" sibTransId="{EFAB482D-A506-4E4F-AC05-F0171BA87ABF}"/>
    <dgm:cxn modelId="{EA6CE6C4-76E6-4F09-ACB6-E6290756D71C}" srcId="{F64E7FDB-3299-4169-94C7-BAD60CDE71B4}" destId="{DE49F55F-5A90-47AC-B41D-1E2F5E7ECD10}" srcOrd="2" destOrd="0" parTransId="{4412B6F8-7676-4888-9FB3-E7BC159E7BC0}" sibTransId="{BB7E9F79-7983-41E5-AAF9-45E8D4A5DCF3}"/>
    <dgm:cxn modelId="{23CCE7C4-AF68-43FD-8F5F-A8762BB2FFBF}" type="presOf" srcId="{8030FB7E-73D4-41DF-AE49-1E2EE7F8EBD8}" destId="{7C1F57A6-A55D-4CC6-8379-BDABD74A78D2}" srcOrd="0" destOrd="0" presId="urn:microsoft.com/office/officeart/2005/8/layout/hierarchy3"/>
    <dgm:cxn modelId="{E4AFC4C9-3966-4A5A-BD40-F7291D8E280C}" type="presOf" srcId="{E60EDA9C-BD44-4E81-955C-72D4062BF013}" destId="{EF7CFE26-82B4-46E2-A9A4-D61B89BC321B}" srcOrd="0" destOrd="0" presId="urn:microsoft.com/office/officeart/2005/8/layout/hierarchy3"/>
    <dgm:cxn modelId="{4149C1D3-C6B3-4FEF-96EA-9AFAB7F37219}" type="presOf" srcId="{2AE10949-5075-4B87-B149-B5C2AB6C361C}" destId="{2AC971CE-8DFC-446A-830F-72457CD1007E}" srcOrd="0" destOrd="0" presId="urn:microsoft.com/office/officeart/2005/8/layout/hierarchy3"/>
    <dgm:cxn modelId="{55AD9BD9-A7D1-45F4-9C3C-2EAC3FEF5F44}" type="presOf" srcId="{E6A940F8-4F3F-4F13-AB0C-47B5C32FEE4B}" destId="{164C076C-A8BC-44E4-B4EF-47BAD5F57258}" srcOrd="0" destOrd="0" presId="urn:microsoft.com/office/officeart/2005/8/layout/hierarchy3"/>
    <dgm:cxn modelId="{E0975EE1-A8DF-48A6-99BE-2FD04063DFF6}" type="presOf" srcId="{CDCAD4E9-8F28-4AD4-BC80-51EA98C180E5}" destId="{D90E223C-0953-4F5F-9453-972F809E3761}" srcOrd="0" destOrd="0" presId="urn:microsoft.com/office/officeart/2005/8/layout/hierarchy3"/>
    <dgm:cxn modelId="{F5C44BF2-7902-4356-B916-5B822A50C4A0}" type="presOf" srcId="{2AE10949-5075-4B87-B149-B5C2AB6C361C}" destId="{E5E37A7C-8E2B-461D-B05C-F6A7FDBE1527}" srcOrd="1" destOrd="0" presId="urn:microsoft.com/office/officeart/2005/8/layout/hierarchy3"/>
    <dgm:cxn modelId="{839FB1FB-6BF1-4ED5-82A2-557A61559E31}" srcId="{1AF77046-0CE7-46A4-B832-E853808FB963}" destId="{73AE1342-93AB-4B39-8D8C-099E791604BC}" srcOrd="1" destOrd="0" parTransId="{A48E5735-00B9-4957-8681-A50D665A4216}" sibTransId="{43639DA3-E780-4237-B075-934477A23E2A}"/>
    <dgm:cxn modelId="{548E2CFD-1B39-4424-823E-57CCBF8A7A73}" type="presOf" srcId="{D903977F-B292-418D-9C11-EF07975EC047}" destId="{CDF82B87-0009-41A8-9628-CD6316584BEA}" srcOrd="0" destOrd="0" presId="urn:microsoft.com/office/officeart/2005/8/layout/hierarchy3"/>
    <dgm:cxn modelId="{E64C99FD-B620-4FB5-9A7B-E720EA475B56}" type="presOf" srcId="{6BDADE64-7651-4DAC-9ADE-105142276E04}" destId="{28495DA2-66BC-48B6-BB98-221A419E4A5E}" srcOrd="0" destOrd="0" presId="urn:microsoft.com/office/officeart/2005/8/layout/hierarchy3"/>
    <dgm:cxn modelId="{02A397FE-8443-4BF1-9854-3D07B1299438}" type="presOf" srcId="{1AF77046-0CE7-46A4-B832-E853808FB963}" destId="{7F3C1011-4933-4023-8D5C-1BAA191E2055}" srcOrd="0" destOrd="0" presId="urn:microsoft.com/office/officeart/2005/8/layout/hierarchy3"/>
    <dgm:cxn modelId="{9A68FBCF-7F5B-4825-A4A6-64D34E02C3F0}" type="presParOf" srcId="{D90E223C-0953-4F5F-9453-972F809E3761}" destId="{FE795677-8F75-43F2-AE97-AE92AE9FD83D}" srcOrd="0" destOrd="0" presId="urn:microsoft.com/office/officeart/2005/8/layout/hierarchy3"/>
    <dgm:cxn modelId="{6CE0DD21-7076-460D-858E-8FCBE0097B4D}" type="presParOf" srcId="{FE795677-8F75-43F2-AE97-AE92AE9FD83D}" destId="{F42566EA-22AF-404E-AFA9-6DA0FA31AD36}" srcOrd="0" destOrd="0" presId="urn:microsoft.com/office/officeart/2005/8/layout/hierarchy3"/>
    <dgm:cxn modelId="{693A28B9-C531-44C6-9F1C-627BDF45E084}" type="presParOf" srcId="{F42566EA-22AF-404E-AFA9-6DA0FA31AD36}" destId="{7C6EEDE5-0F1D-4DBE-98D6-1D70ABC021E4}" srcOrd="0" destOrd="0" presId="urn:microsoft.com/office/officeart/2005/8/layout/hierarchy3"/>
    <dgm:cxn modelId="{320D9EEE-4ABF-46CE-BCBB-B4BE8D1E0E3F}" type="presParOf" srcId="{F42566EA-22AF-404E-AFA9-6DA0FA31AD36}" destId="{66FCFBD6-A36A-4D71-BF2C-C6A362A313F1}" srcOrd="1" destOrd="0" presId="urn:microsoft.com/office/officeart/2005/8/layout/hierarchy3"/>
    <dgm:cxn modelId="{C05C8FD8-AC28-4A0F-8ACB-9899A32260A0}" type="presParOf" srcId="{FE795677-8F75-43F2-AE97-AE92AE9FD83D}" destId="{B0910272-C642-4B42-BDE8-839B00030BA4}" srcOrd="1" destOrd="0" presId="urn:microsoft.com/office/officeart/2005/8/layout/hierarchy3"/>
    <dgm:cxn modelId="{A0773057-D413-4133-9A1C-1143C98185DF}" type="presParOf" srcId="{B0910272-C642-4B42-BDE8-839B00030BA4}" destId="{5B9D3F8E-16BF-4188-ACC9-5EB7CA3A9725}" srcOrd="0" destOrd="0" presId="urn:microsoft.com/office/officeart/2005/8/layout/hierarchy3"/>
    <dgm:cxn modelId="{6408F33C-F0E3-428E-ACD2-F654EC62F119}" type="presParOf" srcId="{B0910272-C642-4B42-BDE8-839B00030BA4}" destId="{81DF1870-D173-491A-9539-82A2368D5A24}" srcOrd="1" destOrd="0" presId="urn:microsoft.com/office/officeart/2005/8/layout/hierarchy3"/>
    <dgm:cxn modelId="{39065CCF-61CF-43E9-9907-8BB4024AFB7B}" type="presParOf" srcId="{B0910272-C642-4B42-BDE8-839B00030BA4}" destId="{28495DA2-66BC-48B6-BB98-221A419E4A5E}" srcOrd="2" destOrd="0" presId="urn:microsoft.com/office/officeart/2005/8/layout/hierarchy3"/>
    <dgm:cxn modelId="{DD850331-8F3B-4B57-BF52-A01997205B31}" type="presParOf" srcId="{B0910272-C642-4B42-BDE8-839B00030BA4}" destId="{2FBA43E1-D83F-4ED3-83F1-1186E1FCA08A}" srcOrd="3" destOrd="0" presId="urn:microsoft.com/office/officeart/2005/8/layout/hierarchy3"/>
    <dgm:cxn modelId="{C4B8917A-C566-4673-9BFB-1F7802FDC1DC}" type="presParOf" srcId="{B0910272-C642-4B42-BDE8-839B00030BA4}" destId="{14053C3C-9C30-42D2-A1E2-36362631A69A}" srcOrd="4" destOrd="0" presId="urn:microsoft.com/office/officeart/2005/8/layout/hierarchy3"/>
    <dgm:cxn modelId="{BBCB805E-CDF2-4EB2-B629-AF82701467E3}" type="presParOf" srcId="{B0910272-C642-4B42-BDE8-839B00030BA4}" destId="{3C10CB13-513B-4D51-B3DC-C57E7227155B}" srcOrd="5" destOrd="0" presId="urn:microsoft.com/office/officeart/2005/8/layout/hierarchy3"/>
    <dgm:cxn modelId="{533F3333-B615-4A76-BED8-D19B8E6FA1A9}" type="presParOf" srcId="{B0910272-C642-4B42-BDE8-839B00030BA4}" destId="{22C3D84D-306E-40C7-8919-CEFBC13125EF}" srcOrd="6" destOrd="0" presId="urn:microsoft.com/office/officeart/2005/8/layout/hierarchy3"/>
    <dgm:cxn modelId="{7BC10270-B690-4DE8-A78B-82FE6DB1840B}" type="presParOf" srcId="{B0910272-C642-4B42-BDE8-839B00030BA4}" destId="{EB381F1C-9DFC-4B43-A886-72363E2364CA}" srcOrd="7" destOrd="0" presId="urn:microsoft.com/office/officeart/2005/8/layout/hierarchy3"/>
    <dgm:cxn modelId="{28731C0D-AAD3-43FF-838F-F895C9DFB59D}" type="presParOf" srcId="{D90E223C-0953-4F5F-9453-972F809E3761}" destId="{7C2E55E1-A557-431E-B16B-7C0A25F7B0B1}" srcOrd="1" destOrd="0" presId="urn:microsoft.com/office/officeart/2005/8/layout/hierarchy3"/>
    <dgm:cxn modelId="{9402D425-8F61-489C-AAFE-5EF4BADD5732}" type="presParOf" srcId="{7C2E55E1-A557-431E-B16B-7C0A25F7B0B1}" destId="{EFF5DD69-057A-4B97-A756-B996714EDF7B}" srcOrd="0" destOrd="0" presId="urn:microsoft.com/office/officeart/2005/8/layout/hierarchy3"/>
    <dgm:cxn modelId="{55747FCB-6077-48D8-950E-83BF1CF3E1B6}" type="presParOf" srcId="{EFF5DD69-057A-4B97-A756-B996714EDF7B}" destId="{7F3C1011-4933-4023-8D5C-1BAA191E2055}" srcOrd="0" destOrd="0" presId="urn:microsoft.com/office/officeart/2005/8/layout/hierarchy3"/>
    <dgm:cxn modelId="{8B6DCB81-BF4F-48F1-BEC2-D1852A36DFC7}" type="presParOf" srcId="{EFF5DD69-057A-4B97-A756-B996714EDF7B}" destId="{B3F3958D-98F8-4093-8D2C-964A913792B6}" srcOrd="1" destOrd="0" presId="urn:microsoft.com/office/officeart/2005/8/layout/hierarchy3"/>
    <dgm:cxn modelId="{D942178D-F830-476F-89C9-40FD656392B7}" type="presParOf" srcId="{7C2E55E1-A557-431E-B16B-7C0A25F7B0B1}" destId="{B11CA8B7-E7CA-4DDE-89D8-AD687C680A0F}" srcOrd="1" destOrd="0" presId="urn:microsoft.com/office/officeart/2005/8/layout/hierarchy3"/>
    <dgm:cxn modelId="{1A493B65-F2DA-4730-B37D-4FB7F4EEEA4F}" type="presParOf" srcId="{B11CA8B7-E7CA-4DDE-89D8-AD687C680A0F}" destId="{FFFFC167-3C64-4DBB-ABE2-547DB3A9EE62}" srcOrd="0" destOrd="0" presId="urn:microsoft.com/office/officeart/2005/8/layout/hierarchy3"/>
    <dgm:cxn modelId="{9FF9F31F-E7C2-433C-AB61-CB2B84C4B99E}" type="presParOf" srcId="{B11CA8B7-E7CA-4DDE-89D8-AD687C680A0F}" destId="{04879CD0-57F6-4393-B502-835FFBBBD5FE}" srcOrd="1" destOrd="0" presId="urn:microsoft.com/office/officeart/2005/8/layout/hierarchy3"/>
    <dgm:cxn modelId="{C4583717-965A-4801-A22D-FCDF5CF9705A}" type="presParOf" srcId="{B11CA8B7-E7CA-4DDE-89D8-AD687C680A0F}" destId="{6C781D8A-9C30-4A57-9689-1C55FA4C41E3}" srcOrd="2" destOrd="0" presId="urn:microsoft.com/office/officeart/2005/8/layout/hierarchy3"/>
    <dgm:cxn modelId="{FAB2CA86-8A76-4C13-BA86-6E212D37B7BD}" type="presParOf" srcId="{B11CA8B7-E7CA-4DDE-89D8-AD687C680A0F}" destId="{5340199C-6546-45B9-9059-2291F516766E}" srcOrd="3" destOrd="0" presId="urn:microsoft.com/office/officeart/2005/8/layout/hierarchy3"/>
    <dgm:cxn modelId="{8D628042-7C5B-4CE8-BE96-DA31A8BF13E5}" type="presParOf" srcId="{B11CA8B7-E7CA-4DDE-89D8-AD687C680A0F}" destId="{1B80A797-AC95-4ADA-A0FA-123560892AB5}" srcOrd="4" destOrd="0" presId="urn:microsoft.com/office/officeart/2005/8/layout/hierarchy3"/>
    <dgm:cxn modelId="{9E6A99BA-93D9-4725-8F98-F45E81C2BF8E}" type="presParOf" srcId="{B11CA8B7-E7CA-4DDE-89D8-AD687C680A0F}" destId="{B851D103-F061-4605-8BB4-53F5235FDC2B}" srcOrd="5" destOrd="0" presId="urn:microsoft.com/office/officeart/2005/8/layout/hierarchy3"/>
    <dgm:cxn modelId="{0D31AD72-3716-4987-B491-8036426B21D9}" type="presParOf" srcId="{B11CA8B7-E7CA-4DDE-89D8-AD687C680A0F}" destId="{64CDD78F-42C6-42F3-89DD-5B639F2F9CF1}" srcOrd="6" destOrd="0" presId="urn:microsoft.com/office/officeart/2005/8/layout/hierarchy3"/>
    <dgm:cxn modelId="{EF2F3144-090E-4869-B370-6FEB8D291AA3}" type="presParOf" srcId="{B11CA8B7-E7CA-4DDE-89D8-AD687C680A0F}" destId="{CDF82B87-0009-41A8-9628-CD6316584BEA}" srcOrd="7" destOrd="0" presId="urn:microsoft.com/office/officeart/2005/8/layout/hierarchy3"/>
    <dgm:cxn modelId="{CC8DD6A0-42F1-4266-B510-141A091F6AA6}" type="presParOf" srcId="{D90E223C-0953-4F5F-9453-972F809E3761}" destId="{5B231087-15E1-42FC-A7F4-D03A1D506623}" srcOrd="2" destOrd="0" presId="urn:microsoft.com/office/officeart/2005/8/layout/hierarchy3"/>
    <dgm:cxn modelId="{607150B9-3BAD-4490-B037-4B13BBE439D4}" type="presParOf" srcId="{5B231087-15E1-42FC-A7F4-D03A1D506623}" destId="{E5C3291D-D494-4254-BD7C-C54AA6DD5E45}" srcOrd="0" destOrd="0" presId="urn:microsoft.com/office/officeart/2005/8/layout/hierarchy3"/>
    <dgm:cxn modelId="{1202FF91-8450-41BB-B4EA-E35F2965D626}" type="presParOf" srcId="{E5C3291D-D494-4254-BD7C-C54AA6DD5E45}" destId="{2717C40D-264E-4AA3-8577-9753475AC5CE}" srcOrd="0" destOrd="0" presId="urn:microsoft.com/office/officeart/2005/8/layout/hierarchy3"/>
    <dgm:cxn modelId="{462B07CB-2BF2-4A41-83D3-2C2BA0C9DB37}" type="presParOf" srcId="{E5C3291D-D494-4254-BD7C-C54AA6DD5E45}" destId="{2B18CFF0-B629-45A7-AA69-FEBE18BE1932}" srcOrd="1" destOrd="0" presId="urn:microsoft.com/office/officeart/2005/8/layout/hierarchy3"/>
    <dgm:cxn modelId="{21585469-1DBF-426E-8A06-A6DB2C55F422}" type="presParOf" srcId="{5B231087-15E1-42FC-A7F4-D03A1D506623}" destId="{E382CE88-7530-4507-B660-B994B38F7F03}" srcOrd="1" destOrd="0" presId="urn:microsoft.com/office/officeart/2005/8/layout/hierarchy3"/>
    <dgm:cxn modelId="{2E50C6B7-449B-494E-AB79-DE28285690D1}" type="presParOf" srcId="{E382CE88-7530-4507-B660-B994B38F7F03}" destId="{CBD3C568-CCF1-4ED5-B2DB-20086BBEF4FF}" srcOrd="0" destOrd="0" presId="urn:microsoft.com/office/officeart/2005/8/layout/hierarchy3"/>
    <dgm:cxn modelId="{D96FA8B8-DB53-4C52-ACD7-03D155DFE85C}" type="presParOf" srcId="{E382CE88-7530-4507-B660-B994B38F7F03}" destId="{1FE302DF-5A33-4E4B-9390-2E94FBCAA467}" srcOrd="1" destOrd="0" presId="urn:microsoft.com/office/officeart/2005/8/layout/hierarchy3"/>
    <dgm:cxn modelId="{B48F13F3-996A-4414-8E19-21A002F878A2}" type="presParOf" srcId="{E382CE88-7530-4507-B660-B994B38F7F03}" destId="{EF7CFE26-82B4-46E2-A9A4-D61B89BC321B}" srcOrd="2" destOrd="0" presId="urn:microsoft.com/office/officeart/2005/8/layout/hierarchy3"/>
    <dgm:cxn modelId="{B7A7C6CA-0015-428D-99A1-64322B48657F}" type="presParOf" srcId="{E382CE88-7530-4507-B660-B994B38F7F03}" destId="{C69F3837-AAE9-4447-AE1C-73AF19068505}" srcOrd="3" destOrd="0" presId="urn:microsoft.com/office/officeart/2005/8/layout/hierarchy3"/>
    <dgm:cxn modelId="{EE87AEE7-1ED0-49E2-9D02-6F9461C92626}" type="presParOf" srcId="{D90E223C-0953-4F5F-9453-972F809E3761}" destId="{87DDCB15-A09F-438D-B595-49E746274CE1}" srcOrd="3" destOrd="0" presId="urn:microsoft.com/office/officeart/2005/8/layout/hierarchy3"/>
    <dgm:cxn modelId="{AE8F642C-C00F-4D51-9FF7-F785450E4585}" type="presParOf" srcId="{87DDCB15-A09F-438D-B595-49E746274CE1}" destId="{BD6AFD22-A116-4014-B88D-FB54E195BF56}" srcOrd="0" destOrd="0" presId="urn:microsoft.com/office/officeart/2005/8/layout/hierarchy3"/>
    <dgm:cxn modelId="{D9DCBD95-8F1D-4F25-9201-130F6719F018}" type="presParOf" srcId="{BD6AFD22-A116-4014-B88D-FB54E195BF56}" destId="{AC6337D0-1482-4CA6-8BC2-5CFDF475A650}" srcOrd="0" destOrd="0" presId="urn:microsoft.com/office/officeart/2005/8/layout/hierarchy3"/>
    <dgm:cxn modelId="{3E60934D-0376-4601-9865-6F33077C72D3}" type="presParOf" srcId="{BD6AFD22-A116-4014-B88D-FB54E195BF56}" destId="{440E418B-BE43-48FC-A959-8A64BE927D40}" srcOrd="1" destOrd="0" presId="urn:microsoft.com/office/officeart/2005/8/layout/hierarchy3"/>
    <dgm:cxn modelId="{9C8D60FF-4180-4147-9F8C-C8A5323DF841}" type="presParOf" srcId="{87DDCB15-A09F-438D-B595-49E746274CE1}" destId="{40BA678B-DC8C-4EAE-918D-E4A5F2ED2E55}" srcOrd="1" destOrd="0" presId="urn:microsoft.com/office/officeart/2005/8/layout/hierarchy3"/>
    <dgm:cxn modelId="{D499FEBB-F9A9-4372-AA38-398BE0887F2E}" type="presParOf" srcId="{40BA678B-DC8C-4EAE-918D-E4A5F2ED2E55}" destId="{E0BF39C5-56C1-484F-9E17-58D2C3DA406D}" srcOrd="0" destOrd="0" presId="urn:microsoft.com/office/officeart/2005/8/layout/hierarchy3"/>
    <dgm:cxn modelId="{45BDB0E9-6E1A-4BDF-86B1-A5064C9DD76F}" type="presParOf" srcId="{40BA678B-DC8C-4EAE-918D-E4A5F2ED2E55}" destId="{7C1F57A6-A55D-4CC6-8379-BDABD74A78D2}" srcOrd="1" destOrd="0" presId="urn:microsoft.com/office/officeart/2005/8/layout/hierarchy3"/>
    <dgm:cxn modelId="{0E65F598-44E4-4D92-9703-3CB5D7EAEA89}" type="presParOf" srcId="{40BA678B-DC8C-4EAE-918D-E4A5F2ED2E55}" destId="{164C076C-A8BC-44E4-B4EF-47BAD5F57258}" srcOrd="2" destOrd="0" presId="urn:microsoft.com/office/officeart/2005/8/layout/hierarchy3"/>
    <dgm:cxn modelId="{1DEFBCB2-E835-4503-BD1A-6F6F620218D6}" type="presParOf" srcId="{40BA678B-DC8C-4EAE-918D-E4A5F2ED2E55}" destId="{7A63D093-F779-4549-8A2D-C18B0814D5E0}" srcOrd="3" destOrd="0" presId="urn:microsoft.com/office/officeart/2005/8/layout/hierarchy3"/>
    <dgm:cxn modelId="{6DDBD272-A1F0-40ED-B98E-AD73B6203064}" type="presParOf" srcId="{D90E223C-0953-4F5F-9453-972F809E3761}" destId="{5B3B399E-CBBF-46F3-8152-61B9DA2497AA}" srcOrd="4" destOrd="0" presId="urn:microsoft.com/office/officeart/2005/8/layout/hierarchy3"/>
    <dgm:cxn modelId="{0A1E33BD-2140-46E2-A7FF-D25844602E29}" type="presParOf" srcId="{5B3B399E-CBBF-46F3-8152-61B9DA2497AA}" destId="{47D47B52-0760-46A9-898D-6D55ED25A680}" srcOrd="0" destOrd="0" presId="urn:microsoft.com/office/officeart/2005/8/layout/hierarchy3"/>
    <dgm:cxn modelId="{82A1EF96-D3C3-477E-B943-0BD4BE1360F7}" type="presParOf" srcId="{47D47B52-0760-46A9-898D-6D55ED25A680}" destId="{2AC971CE-8DFC-446A-830F-72457CD1007E}" srcOrd="0" destOrd="0" presId="urn:microsoft.com/office/officeart/2005/8/layout/hierarchy3"/>
    <dgm:cxn modelId="{A7123DBA-E8AA-4F91-8258-09B0FB7E9855}" type="presParOf" srcId="{47D47B52-0760-46A9-898D-6D55ED25A680}" destId="{E5E37A7C-8E2B-461D-B05C-F6A7FDBE1527}" srcOrd="1" destOrd="0" presId="urn:microsoft.com/office/officeart/2005/8/layout/hierarchy3"/>
    <dgm:cxn modelId="{68D6C395-EE5E-417C-BE81-8AC2369310AA}" type="presParOf" srcId="{5B3B399E-CBBF-46F3-8152-61B9DA2497AA}" destId="{42C1AB70-989A-438D-9B76-339789F67D0E}" srcOrd="1" destOrd="0" presId="urn:microsoft.com/office/officeart/2005/8/layout/hierarchy3"/>
    <dgm:cxn modelId="{60FAEFB8-4D09-4DAE-BEDD-FDBD352B37A7}" type="presParOf" srcId="{42C1AB70-989A-438D-9B76-339789F67D0E}" destId="{8B9470EC-ABDB-4240-9BA3-4A80A516F2C6}" srcOrd="0" destOrd="0" presId="urn:microsoft.com/office/officeart/2005/8/layout/hierarchy3"/>
    <dgm:cxn modelId="{B13C3CC9-A754-474F-9C8D-FE7360FAE94E}" type="presParOf" srcId="{42C1AB70-989A-438D-9B76-339789F67D0E}" destId="{91954060-B2FB-41FD-8116-B999B28DF6E1}" srcOrd="1" destOrd="0" presId="urn:microsoft.com/office/officeart/2005/8/layout/hierarchy3"/>
    <dgm:cxn modelId="{693356EE-3922-449F-9438-46CA37689D85}" type="presParOf" srcId="{42C1AB70-989A-438D-9B76-339789F67D0E}" destId="{13301888-672E-48C5-A1EA-B7FD0310E6F9}" srcOrd="2" destOrd="0" presId="urn:microsoft.com/office/officeart/2005/8/layout/hierarchy3"/>
    <dgm:cxn modelId="{9FE1DC89-CC07-4749-83B6-B473C03C7176}" type="presParOf" srcId="{42C1AB70-989A-438D-9B76-339789F67D0E}" destId="{50FEF353-187C-4E32-9906-FA3B8698AB5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CAD4E9-8F28-4AD4-BC80-51EA98C180E5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F270B4-5910-447C-9B8F-0DA96B3E8466}">
      <dgm:prSet phldrT="[Текст]"/>
      <dgm:spPr/>
      <dgm:t>
        <a:bodyPr/>
        <a:lstStyle/>
        <a:p>
          <a:r>
            <a:rPr lang="ru-RU" dirty="0"/>
            <a:t>СТЭФ</a:t>
          </a:r>
        </a:p>
      </dgm:t>
    </dgm:pt>
    <dgm:pt modelId="{6B012503-BB73-4F33-BB7F-A910580A37F7}" type="parTrans" cxnId="{14834A10-3D24-4283-A32D-9101959E762B}">
      <dgm:prSet/>
      <dgm:spPr/>
      <dgm:t>
        <a:bodyPr/>
        <a:lstStyle/>
        <a:p>
          <a:endParaRPr lang="ru-RU"/>
        </a:p>
      </dgm:t>
    </dgm:pt>
    <dgm:pt modelId="{9C3A501D-3B4B-48D9-B60C-EE1FBDB19B32}" type="sibTrans" cxnId="{14834A10-3D24-4283-A32D-9101959E762B}">
      <dgm:prSet/>
      <dgm:spPr/>
      <dgm:t>
        <a:bodyPr/>
        <a:lstStyle/>
        <a:p>
          <a:endParaRPr lang="ru-RU"/>
        </a:p>
      </dgm:t>
    </dgm:pt>
    <dgm:pt modelId="{0FF3E31A-AFCC-46CA-A11C-A84DE84BFAA8}">
      <dgm:prSet phldrT="[Текст]"/>
      <dgm:spPr/>
      <dgm:t>
        <a:bodyPr/>
        <a:lstStyle/>
        <a:p>
          <a:r>
            <a:rPr lang="ru-RU" dirty="0"/>
            <a:t>СБМ</a:t>
          </a:r>
        </a:p>
      </dgm:t>
    </dgm:pt>
    <dgm:pt modelId="{B192C611-F5D4-486D-AE9C-BD8B6B3CA32D}" type="parTrans" cxnId="{F9E7A23C-AE56-491F-861C-27CB8045E999}">
      <dgm:prSet/>
      <dgm:spPr/>
      <dgm:t>
        <a:bodyPr/>
        <a:lstStyle/>
        <a:p>
          <a:endParaRPr lang="ru-RU"/>
        </a:p>
      </dgm:t>
    </dgm:pt>
    <dgm:pt modelId="{4513C347-DBC8-492A-B164-9EF560225088}" type="sibTrans" cxnId="{F9E7A23C-AE56-491F-861C-27CB8045E999}">
      <dgm:prSet/>
      <dgm:spPr/>
      <dgm:t>
        <a:bodyPr/>
        <a:lstStyle/>
        <a:p>
          <a:endParaRPr lang="ru-RU"/>
        </a:p>
      </dgm:t>
    </dgm:pt>
    <dgm:pt modelId="{22498789-4851-4D1B-BAEA-30E7BE74D179}">
      <dgm:prSet phldrT="[Текст]"/>
      <dgm:spPr/>
      <dgm:t>
        <a:bodyPr/>
        <a:lstStyle/>
        <a:p>
          <a:r>
            <a:rPr lang="ru-RU" dirty="0"/>
            <a:t>-</a:t>
          </a:r>
        </a:p>
      </dgm:t>
    </dgm:pt>
    <dgm:pt modelId="{6CFAD644-C70D-4014-8298-59703040CA8C}" type="parTrans" cxnId="{88379F54-C505-4C7D-B29E-9525DC711767}">
      <dgm:prSet/>
      <dgm:spPr/>
      <dgm:t>
        <a:bodyPr/>
        <a:lstStyle/>
        <a:p>
          <a:endParaRPr lang="ru-RU"/>
        </a:p>
      </dgm:t>
    </dgm:pt>
    <dgm:pt modelId="{CE65CE6D-A6C4-4602-B203-35F2F400BD29}" type="sibTrans" cxnId="{88379F54-C505-4C7D-B29E-9525DC711767}">
      <dgm:prSet/>
      <dgm:spPr/>
      <dgm:t>
        <a:bodyPr/>
        <a:lstStyle/>
        <a:p>
          <a:endParaRPr lang="ru-RU"/>
        </a:p>
      </dgm:t>
    </dgm:pt>
    <dgm:pt modelId="{2AE10949-5075-4B87-B149-B5C2AB6C361C}">
      <dgm:prSet phldrT="[Текст]"/>
      <dgm:spPr/>
      <dgm:t>
        <a:bodyPr/>
        <a:lstStyle/>
        <a:p>
          <a:r>
            <a:rPr lang="ru-RU" dirty="0"/>
            <a:t>СЭФ</a:t>
          </a:r>
        </a:p>
      </dgm:t>
    </dgm:pt>
    <dgm:pt modelId="{C4902B48-861D-4ABD-9F89-B01221862CBB}" type="parTrans" cxnId="{1B889723-4B7F-4236-84BD-66AC3BBC7C09}">
      <dgm:prSet/>
      <dgm:spPr/>
      <dgm:t>
        <a:bodyPr/>
        <a:lstStyle/>
        <a:p>
          <a:endParaRPr lang="ru-RU"/>
        </a:p>
      </dgm:t>
    </dgm:pt>
    <dgm:pt modelId="{0E948B7C-6293-48B7-9562-D130E2DB277D}" type="sibTrans" cxnId="{1B889723-4B7F-4236-84BD-66AC3BBC7C09}">
      <dgm:prSet/>
      <dgm:spPr/>
      <dgm:t>
        <a:bodyPr/>
        <a:lstStyle/>
        <a:p>
          <a:endParaRPr lang="ru-RU"/>
        </a:p>
      </dgm:t>
    </dgm:pt>
    <dgm:pt modelId="{8030FB7E-73D4-41DF-AE49-1E2EE7F8EBD8}">
      <dgm:prSet phldrT="[Текст]"/>
      <dgm:spPr/>
      <dgm:t>
        <a:bodyPr/>
        <a:lstStyle/>
        <a:p>
          <a:r>
            <a:rPr lang="ru-RU" dirty="0"/>
            <a:t>-</a:t>
          </a:r>
        </a:p>
      </dgm:t>
    </dgm:pt>
    <dgm:pt modelId="{CF52B77E-D84C-4F48-81D4-C6DA6E521823}" type="parTrans" cxnId="{25B78279-6975-43FA-93EA-06BF564E12ED}">
      <dgm:prSet/>
      <dgm:spPr/>
      <dgm:t>
        <a:bodyPr/>
        <a:lstStyle/>
        <a:p>
          <a:endParaRPr lang="ru-RU"/>
        </a:p>
      </dgm:t>
    </dgm:pt>
    <dgm:pt modelId="{54539F34-6595-4E58-9EAA-74D453710740}" type="sibTrans" cxnId="{25B78279-6975-43FA-93EA-06BF564E12ED}">
      <dgm:prSet/>
      <dgm:spPr/>
      <dgm:t>
        <a:bodyPr/>
        <a:lstStyle/>
        <a:p>
          <a:endParaRPr lang="ru-RU"/>
        </a:p>
      </dgm:t>
    </dgm:pt>
    <dgm:pt modelId="{0076A85C-4F23-42AD-BCE6-F4B90EC41F7E}">
      <dgm:prSet phldrT="[Текст]"/>
      <dgm:spPr/>
      <dgm:t>
        <a:bodyPr/>
        <a:lstStyle/>
        <a:p>
          <a:r>
            <a:rPr lang="ru-RU" dirty="0"/>
            <a:t>-</a:t>
          </a:r>
        </a:p>
      </dgm:t>
    </dgm:pt>
    <dgm:pt modelId="{5C65B8A0-4DA0-4A4F-A80F-DDD9F9DAEDC5}" type="parTrans" cxnId="{2A288B2D-2F60-40C7-B84D-F9193576709E}">
      <dgm:prSet/>
      <dgm:spPr/>
      <dgm:t>
        <a:bodyPr/>
        <a:lstStyle/>
        <a:p>
          <a:endParaRPr lang="ru-RU"/>
        </a:p>
      </dgm:t>
    </dgm:pt>
    <dgm:pt modelId="{33543BC8-9DDA-44A2-8FAE-8A2486396787}" type="sibTrans" cxnId="{2A288B2D-2F60-40C7-B84D-F9193576709E}">
      <dgm:prSet/>
      <dgm:spPr/>
      <dgm:t>
        <a:bodyPr/>
        <a:lstStyle/>
        <a:p>
          <a:endParaRPr lang="ru-RU"/>
        </a:p>
      </dgm:t>
    </dgm:pt>
    <dgm:pt modelId="{653A87E4-B974-48F6-8BDA-ADC8355DBA38}">
      <dgm:prSet phldrT="[Текст]"/>
      <dgm:spPr/>
      <dgm:t>
        <a:bodyPr/>
        <a:lstStyle/>
        <a:p>
          <a:r>
            <a:rPr lang="ru-RU"/>
            <a:t>Специалист по ОТ</a:t>
          </a:r>
          <a:endParaRPr lang="ru-RU" dirty="0"/>
        </a:p>
      </dgm:t>
    </dgm:pt>
    <dgm:pt modelId="{65ED7C14-26BC-4960-9DB1-D7D13E6C8DB9}" type="parTrans" cxnId="{4A3AEB10-4641-4203-85A2-B420B8B4973D}">
      <dgm:prSet/>
      <dgm:spPr/>
      <dgm:t>
        <a:bodyPr/>
        <a:lstStyle/>
        <a:p>
          <a:endParaRPr lang="ru-RU"/>
        </a:p>
      </dgm:t>
    </dgm:pt>
    <dgm:pt modelId="{FBDD818D-144D-40D7-B0E4-121D2C5EE820}" type="sibTrans" cxnId="{4A3AEB10-4641-4203-85A2-B420B8B4973D}">
      <dgm:prSet/>
      <dgm:spPr/>
      <dgm:t>
        <a:bodyPr/>
        <a:lstStyle/>
        <a:p>
          <a:endParaRPr lang="ru-RU"/>
        </a:p>
      </dgm:t>
    </dgm:pt>
    <dgm:pt modelId="{C56AB54C-BA70-492B-AA8B-8A6632E94646}">
      <dgm:prSet phldrT="[Текст]"/>
      <dgm:spPr/>
      <dgm:t>
        <a:bodyPr/>
        <a:lstStyle/>
        <a:p>
          <a:r>
            <a:rPr lang="ru-RU" dirty="0"/>
            <a:t>Ведение договорной работы с поставщиками</a:t>
          </a:r>
        </a:p>
      </dgm:t>
    </dgm:pt>
    <dgm:pt modelId="{0F2E4FD6-7CB0-419C-9F9C-2EE2BF8199DF}" type="parTrans" cxnId="{E0DB63A8-291A-4B33-ADF9-41919AE7EDC9}">
      <dgm:prSet/>
      <dgm:spPr/>
      <dgm:t>
        <a:bodyPr/>
        <a:lstStyle/>
        <a:p>
          <a:endParaRPr lang="ru-RU"/>
        </a:p>
      </dgm:t>
    </dgm:pt>
    <dgm:pt modelId="{8E456226-8D60-4CA2-B5F8-16BE5E24B79D}" type="sibTrans" cxnId="{E0DB63A8-291A-4B33-ADF9-41919AE7EDC9}">
      <dgm:prSet/>
      <dgm:spPr/>
      <dgm:t>
        <a:bodyPr/>
        <a:lstStyle/>
        <a:p>
          <a:endParaRPr lang="ru-RU"/>
        </a:p>
      </dgm:t>
    </dgm:pt>
    <dgm:pt modelId="{F5880678-789D-4E42-A50B-EFE882D7C42B}">
      <dgm:prSet phldrT="[Текст]"/>
      <dgm:spPr/>
      <dgm:t>
        <a:bodyPr/>
        <a:lstStyle/>
        <a:p>
          <a:r>
            <a:rPr lang="ru-RU" dirty="0"/>
            <a:t>Общий контроль за поставкой СИЗ и ДСИЗ</a:t>
          </a:r>
        </a:p>
      </dgm:t>
    </dgm:pt>
    <dgm:pt modelId="{F24221A5-7D33-4C02-B5C3-7E6618D81202}" type="parTrans" cxnId="{BD4A2122-7567-41DD-A04B-996996AA5FE4}">
      <dgm:prSet/>
      <dgm:spPr/>
      <dgm:t>
        <a:bodyPr/>
        <a:lstStyle/>
        <a:p>
          <a:endParaRPr lang="ru-RU"/>
        </a:p>
      </dgm:t>
    </dgm:pt>
    <dgm:pt modelId="{C6B62F4D-6ABE-46DF-9A2C-EBBDDD72D606}" type="sibTrans" cxnId="{BD4A2122-7567-41DD-A04B-996996AA5FE4}">
      <dgm:prSet/>
      <dgm:spPr/>
      <dgm:t>
        <a:bodyPr/>
        <a:lstStyle/>
        <a:p>
          <a:endParaRPr lang="ru-RU"/>
        </a:p>
      </dgm:t>
    </dgm:pt>
    <dgm:pt modelId="{6C2723D4-DEEB-4913-BDC6-3EB1D3736FEE}">
      <dgm:prSet phldrT="[Текст]"/>
      <dgm:spPr/>
      <dgm:t>
        <a:bodyPr/>
        <a:lstStyle/>
        <a:p>
          <a:r>
            <a:rPr lang="ru-RU" dirty="0"/>
            <a:t>Направление извещений</a:t>
          </a:r>
        </a:p>
      </dgm:t>
    </dgm:pt>
    <dgm:pt modelId="{041C66A4-8FB3-4390-AA1D-083101DEF203}" type="parTrans" cxnId="{247EC043-C2C4-45B6-80B3-EFE01E503773}">
      <dgm:prSet/>
      <dgm:spPr/>
      <dgm:t>
        <a:bodyPr/>
        <a:lstStyle/>
        <a:p>
          <a:endParaRPr lang="ru-RU"/>
        </a:p>
      </dgm:t>
    </dgm:pt>
    <dgm:pt modelId="{772B88F8-4C48-4329-86F1-EEDB1D81DAFC}" type="sibTrans" cxnId="{247EC043-C2C4-45B6-80B3-EFE01E503773}">
      <dgm:prSet/>
      <dgm:spPr/>
      <dgm:t>
        <a:bodyPr/>
        <a:lstStyle/>
        <a:p>
          <a:endParaRPr lang="ru-RU"/>
        </a:p>
      </dgm:t>
    </dgm:pt>
    <dgm:pt modelId="{C2F1CB73-4B5A-41AA-8A39-26D760D839EF}">
      <dgm:prSet phldrT="[Текст]"/>
      <dgm:spPr/>
      <dgm:t>
        <a:bodyPr/>
        <a:lstStyle/>
        <a:p>
          <a:r>
            <a:rPr lang="ru-RU" dirty="0"/>
            <a:t>Участие в расследовании</a:t>
          </a:r>
        </a:p>
      </dgm:t>
    </dgm:pt>
    <dgm:pt modelId="{5563D2E1-13D1-454D-8757-AF824799162C}" type="parTrans" cxnId="{AFA14D87-108E-4A49-AFF9-33BC441BA997}">
      <dgm:prSet/>
      <dgm:spPr/>
      <dgm:t>
        <a:bodyPr/>
        <a:lstStyle/>
        <a:p>
          <a:endParaRPr lang="ru-RU"/>
        </a:p>
      </dgm:t>
    </dgm:pt>
    <dgm:pt modelId="{D96C3F05-387E-460F-8D05-E0F74A5E3579}" type="sibTrans" cxnId="{AFA14D87-108E-4A49-AFF9-33BC441BA997}">
      <dgm:prSet/>
      <dgm:spPr/>
      <dgm:t>
        <a:bodyPr/>
        <a:lstStyle/>
        <a:p>
          <a:endParaRPr lang="ru-RU"/>
        </a:p>
      </dgm:t>
    </dgm:pt>
    <dgm:pt modelId="{3E732233-B313-4A07-BB75-100B6D2D8DF5}">
      <dgm:prSet phldrT="[Текст]"/>
      <dgm:spPr/>
      <dgm:t>
        <a:bodyPr/>
        <a:lstStyle/>
        <a:p>
          <a:r>
            <a:rPr lang="ru-RU" dirty="0"/>
            <a:t>Общий контроль за порядком расследования НС и учета микроповреждений</a:t>
          </a:r>
        </a:p>
      </dgm:t>
    </dgm:pt>
    <dgm:pt modelId="{51C91AAC-1D79-4E05-A0A5-13C63397D03E}" type="parTrans" cxnId="{774E335C-7BAF-404C-B8CD-D12836D187EE}">
      <dgm:prSet/>
      <dgm:spPr/>
      <dgm:t>
        <a:bodyPr/>
        <a:lstStyle/>
        <a:p>
          <a:endParaRPr lang="ru-RU"/>
        </a:p>
      </dgm:t>
    </dgm:pt>
    <dgm:pt modelId="{239CF9C5-32F4-49FB-9BD0-5A57545FAB92}" type="sibTrans" cxnId="{774E335C-7BAF-404C-B8CD-D12836D187EE}">
      <dgm:prSet/>
      <dgm:spPr/>
      <dgm:t>
        <a:bodyPr/>
        <a:lstStyle/>
        <a:p>
          <a:endParaRPr lang="ru-RU"/>
        </a:p>
      </dgm:t>
    </dgm:pt>
    <dgm:pt modelId="{EF129D9C-7A6E-4A9E-8E37-82767C64B5E3}">
      <dgm:prSet phldrT="[Текст]"/>
      <dgm:spPr/>
      <dgm:t>
        <a:bodyPr/>
        <a:lstStyle/>
        <a:p>
          <a:r>
            <a:rPr lang="ru-RU" dirty="0"/>
            <a:t>Департамент кадров</a:t>
          </a:r>
        </a:p>
      </dgm:t>
    </dgm:pt>
    <dgm:pt modelId="{9B4A9CBE-CF2B-41F2-8351-92124B844BBC}" type="parTrans" cxnId="{367D4EFC-03D3-4890-88C3-1BC9D556ABBD}">
      <dgm:prSet/>
      <dgm:spPr/>
      <dgm:t>
        <a:bodyPr/>
        <a:lstStyle/>
        <a:p>
          <a:endParaRPr lang="ru-RU"/>
        </a:p>
      </dgm:t>
    </dgm:pt>
    <dgm:pt modelId="{BD237246-B283-4F5B-90DC-7E1B7AB14FC0}" type="sibTrans" cxnId="{367D4EFC-03D3-4890-88C3-1BC9D556ABBD}">
      <dgm:prSet/>
      <dgm:spPr/>
      <dgm:t>
        <a:bodyPr/>
        <a:lstStyle/>
        <a:p>
          <a:endParaRPr lang="ru-RU"/>
        </a:p>
      </dgm:t>
    </dgm:pt>
    <dgm:pt modelId="{9BEC6A13-872C-45EC-9638-39E032D8E78F}">
      <dgm:prSet phldrT="[Текст]"/>
      <dgm:spPr/>
      <dgm:t>
        <a:bodyPr/>
        <a:lstStyle/>
        <a:p>
          <a:r>
            <a:rPr lang="ru-RU" dirty="0"/>
            <a:t>Формирование и хранение карточек СИЗ</a:t>
          </a:r>
        </a:p>
      </dgm:t>
    </dgm:pt>
    <dgm:pt modelId="{8632EDF8-C7FC-4D9C-BFF1-299B9302CB31}" type="parTrans" cxnId="{84FFA581-5373-4F9C-ADC8-E19DAE305651}">
      <dgm:prSet/>
      <dgm:spPr/>
      <dgm:t>
        <a:bodyPr/>
        <a:lstStyle/>
        <a:p>
          <a:endParaRPr lang="ru-RU"/>
        </a:p>
      </dgm:t>
    </dgm:pt>
    <dgm:pt modelId="{8FA80297-6D1D-4225-88F7-61444BF9CAC3}" type="sibTrans" cxnId="{84FFA581-5373-4F9C-ADC8-E19DAE305651}">
      <dgm:prSet/>
      <dgm:spPr/>
      <dgm:t>
        <a:bodyPr/>
        <a:lstStyle/>
        <a:p>
          <a:endParaRPr lang="ru-RU"/>
        </a:p>
      </dgm:t>
    </dgm:pt>
    <dgm:pt modelId="{A64F6624-B181-4B6C-90D9-760D26E4F926}">
      <dgm:prSet phldrT="[Текст]"/>
      <dgm:spPr/>
      <dgm:t>
        <a:bodyPr/>
        <a:lstStyle/>
        <a:p>
          <a:r>
            <a:rPr lang="ru-RU" dirty="0"/>
            <a:t>Предоставление документов в рамках расследования НС</a:t>
          </a:r>
        </a:p>
      </dgm:t>
    </dgm:pt>
    <dgm:pt modelId="{AD3569C6-9BDD-49F9-B70D-53469162BF49}" type="parTrans" cxnId="{D56C60AE-4BFE-48CE-8A40-AF27E2C583AC}">
      <dgm:prSet/>
      <dgm:spPr/>
      <dgm:t>
        <a:bodyPr/>
        <a:lstStyle/>
        <a:p>
          <a:endParaRPr lang="ru-RU"/>
        </a:p>
      </dgm:t>
    </dgm:pt>
    <dgm:pt modelId="{3A9EC63A-2D60-4997-B5AA-3FE9CE5C710F}" type="sibTrans" cxnId="{D56C60AE-4BFE-48CE-8A40-AF27E2C583AC}">
      <dgm:prSet/>
      <dgm:spPr/>
      <dgm:t>
        <a:bodyPr/>
        <a:lstStyle/>
        <a:p>
          <a:endParaRPr lang="ru-RU"/>
        </a:p>
      </dgm:t>
    </dgm:pt>
    <dgm:pt modelId="{A74315A8-6CAF-4187-833A-59C4A44AE018}">
      <dgm:prSet phldrT="[Текст]"/>
      <dgm:spPr/>
      <dgm:t>
        <a:bodyPr/>
        <a:lstStyle/>
        <a:p>
          <a:r>
            <a:rPr lang="ru-RU" dirty="0"/>
            <a:t>Ознакомление с перечнем СИЗ</a:t>
          </a:r>
        </a:p>
      </dgm:t>
    </dgm:pt>
    <dgm:pt modelId="{2E53018A-2560-4DEE-8421-B73F66431AD8}" type="parTrans" cxnId="{F70A615E-4957-4738-8343-0CCA5B0F2785}">
      <dgm:prSet/>
      <dgm:spPr/>
      <dgm:t>
        <a:bodyPr/>
        <a:lstStyle/>
        <a:p>
          <a:endParaRPr lang="ru-RU"/>
        </a:p>
      </dgm:t>
    </dgm:pt>
    <dgm:pt modelId="{79E0BF0B-720E-454C-8779-8925648A1BA4}" type="sibTrans" cxnId="{F70A615E-4957-4738-8343-0CCA5B0F2785}">
      <dgm:prSet/>
      <dgm:spPr/>
      <dgm:t>
        <a:bodyPr/>
        <a:lstStyle/>
        <a:p>
          <a:endParaRPr lang="ru-RU"/>
        </a:p>
      </dgm:t>
    </dgm:pt>
    <dgm:pt modelId="{7F7F65B4-99AF-45F8-B8E2-A5E80C4EF482}">
      <dgm:prSet phldrT="[Текст]"/>
      <dgm:spPr/>
      <dgm:t>
        <a:bodyPr/>
        <a:lstStyle/>
        <a:p>
          <a:r>
            <a:rPr lang="ru-RU"/>
            <a:t>Направление параметров одежды специалисту по ОТ для формирования поставок</a:t>
          </a:r>
          <a:endParaRPr lang="ru-RU" dirty="0"/>
        </a:p>
      </dgm:t>
    </dgm:pt>
    <dgm:pt modelId="{E7A7CD4A-7C18-445F-86DA-6F3EFA8CFBA6}" type="parTrans" cxnId="{D3DE1E9B-04A9-4B17-B594-3B27EBD81038}">
      <dgm:prSet/>
      <dgm:spPr/>
      <dgm:t>
        <a:bodyPr/>
        <a:lstStyle/>
        <a:p>
          <a:endParaRPr lang="ru-RU"/>
        </a:p>
      </dgm:t>
    </dgm:pt>
    <dgm:pt modelId="{C3316BF9-6A56-4BA9-9622-6EE2DC77FE0A}" type="sibTrans" cxnId="{D3DE1E9B-04A9-4B17-B594-3B27EBD81038}">
      <dgm:prSet/>
      <dgm:spPr/>
      <dgm:t>
        <a:bodyPr/>
        <a:lstStyle/>
        <a:p>
          <a:endParaRPr lang="ru-RU"/>
        </a:p>
      </dgm:t>
    </dgm:pt>
    <dgm:pt modelId="{443CC28A-2AB8-432D-ACA0-3E4636ADF061}">
      <dgm:prSet phldrT="[Текст]"/>
      <dgm:spPr/>
      <dgm:t>
        <a:bodyPr/>
        <a:lstStyle/>
        <a:p>
          <a:r>
            <a:rPr lang="ru-RU"/>
            <a:t>Выдача СИЗ</a:t>
          </a:r>
          <a:endParaRPr lang="ru-RU" dirty="0"/>
        </a:p>
      </dgm:t>
    </dgm:pt>
    <dgm:pt modelId="{A4BB370B-6C9A-4FBD-BACC-B1262DA53EF0}" type="parTrans" cxnId="{7114946B-5172-48D5-90B8-AFD714E54251}">
      <dgm:prSet/>
      <dgm:spPr/>
      <dgm:t>
        <a:bodyPr/>
        <a:lstStyle/>
        <a:p>
          <a:endParaRPr lang="ru-RU"/>
        </a:p>
      </dgm:t>
    </dgm:pt>
    <dgm:pt modelId="{F5A30817-0A38-4EF4-BDDD-C6CB3072E4A5}" type="sibTrans" cxnId="{7114946B-5172-48D5-90B8-AFD714E54251}">
      <dgm:prSet/>
      <dgm:spPr/>
      <dgm:t>
        <a:bodyPr/>
        <a:lstStyle/>
        <a:p>
          <a:endParaRPr lang="ru-RU"/>
        </a:p>
      </dgm:t>
    </dgm:pt>
    <dgm:pt modelId="{D90E223C-0953-4F5F-9453-972F809E3761}" type="pres">
      <dgm:prSet presAssocID="{CDCAD4E9-8F28-4AD4-BC80-51EA98C180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231087-15E1-42FC-A7F4-D03A1D506623}" type="pres">
      <dgm:prSet presAssocID="{E7F270B4-5910-447C-9B8F-0DA96B3E8466}" presName="root" presStyleCnt="0"/>
      <dgm:spPr/>
    </dgm:pt>
    <dgm:pt modelId="{E5C3291D-D494-4254-BD7C-C54AA6DD5E45}" type="pres">
      <dgm:prSet presAssocID="{E7F270B4-5910-447C-9B8F-0DA96B3E8466}" presName="rootComposite" presStyleCnt="0"/>
      <dgm:spPr/>
    </dgm:pt>
    <dgm:pt modelId="{2717C40D-264E-4AA3-8577-9753475AC5CE}" type="pres">
      <dgm:prSet presAssocID="{E7F270B4-5910-447C-9B8F-0DA96B3E8466}" presName="rootText" presStyleLbl="node1" presStyleIdx="0" presStyleCnt="5" custScaleY="76699"/>
      <dgm:spPr/>
    </dgm:pt>
    <dgm:pt modelId="{2B18CFF0-B629-45A7-AA69-FEBE18BE1932}" type="pres">
      <dgm:prSet presAssocID="{E7F270B4-5910-447C-9B8F-0DA96B3E8466}" presName="rootConnector" presStyleLbl="node1" presStyleIdx="0" presStyleCnt="5"/>
      <dgm:spPr/>
    </dgm:pt>
    <dgm:pt modelId="{E382CE88-7530-4507-B660-B994B38F7F03}" type="pres">
      <dgm:prSet presAssocID="{E7F270B4-5910-447C-9B8F-0DA96B3E8466}" presName="childShape" presStyleCnt="0"/>
      <dgm:spPr/>
    </dgm:pt>
    <dgm:pt modelId="{CBD3C568-CCF1-4ED5-B2DB-20086BBEF4FF}" type="pres">
      <dgm:prSet presAssocID="{6CFAD644-C70D-4014-8298-59703040CA8C}" presName="Name13" presStyleLbl="parChTrans1D2" presStyleIdx="0" presStyleCnt="13"/>
      <dgm:spPr/>
    </dgm:pt>
    <dgm:pt modelId="{1FE302DF-5A33-4E4B-9390-2E94FBCAA467}" type="pres">
      <dgm:prSet presAssocID="{22498789-4851-4D1B-BAEA-30E7BE74D179}" presName="childText" presStyleLbl="bgAcc1" presStyleIdx="0" presStyleCnt="13">
        <dgm:presLayoutVars>
          <dgm:bulletEnabled val="1"/>
        </dgm:presLayoutVars>
      </dgm:prSet>
      <dgm:spPr/>
    </dgm:pt>
    <dgm:pt modelId="{87DDCB15-A09F-438D-B595-49E746274CE1}" type="pres">
      <dgm:prSet presAssocID="{0FF3E31A-AFCC-46CA-A11C-A84DE84BFAA8}" presName="root" presStyleCnt="0"/>
      <dgm:spPr/>
    </dgm:pt>
    <dgm:pt modelId="{BD6AFD22-A116-4014-B88D-FB54E195BF56}" type="pres">
      <dgm:prSet presAssocID="{0FF3E31A-AFCC-46CA-A11C-A84DE84BFAA8}" presName="rootComposite" presStyleCnt="0"/>
      <dgm:spPr/>
    </dgm:pt>
    <dgm:pt modelId="{AC6337D0-1482-4CA6-8BC2-5CFDF475A650}" type="pres">
      <dgm:prSet presAssocID="{0FF3E31A-AFCC-46CA-A11C-A84DE84BFAA8}" presName="rootText" presStyleLbl="node1" presStyleIdx="1" presStyleCnt="5" custScaleY="76699"/>
      <dgm:spPr/>
    </dgm:pt>
    <dgm:pt modelId="{440E418B-BE43-48FC-A959-8A64BE927D40}" type="pres">
      <dgm:prSet presAssocID="{0FF3E31A-AFCC-46CA-A11C-A84DE84BFAA8}" presName="rootConnector" presStyleLbl="node1" presStyleIdx="1" presStyleCnt="5"/>
      <dgm:spPr/>
    </dgm:pt>
    <dgm:pt modelId="{40BA678B-DC8C-4EAE-918D-E4A5F2ED2E55}" type="pres">
      <dgm:prSet presAssocID="{0FF3E31A-AFCC-46CA-A11C-A84DE84BFAA8}" presName="childShape" presStyleCnt="0"/>
      <dgm:spPr/>
    </dgm:pt>
    <dgm:pt modelId="{E0BF39C5-56C1-484F-9E17-58D2C3DA406D}" type="pres">
      <dgm:prSet presAssocID="{CF52B77E-D84C-4F48-81D4-C6DA6E521823}" presName="Name13" presStyleLbl="parChTrans1D2" presStyleIdx="1" presStyleCnt="13"/>
      <dgm:spPr/>
    </dgm:pt>
    <dgm:pt modelId="{7C1F57A6-A55D-4CC6-8379-BDABD74A78D2}" type="pres">
      <dgm:prSet presAssocID="{8030FB7E-73D4-41DF-AE49-1E2EE7F8EBD8}" presName="childText" presStyleLbl="bgAcc1" presStyleIdx="1" presStyleCnt="13">
        <dgm:presLayoutVars>
          <dgm:bulletEnabled val="1"/>
        </dgm:presLayoutVars>
      </dgm:prSet>
      <dgm:spPr/>
    </dgm:pt>
    <dgm:pt modelId="{5B3B399E-CBBF-46F3-8152-61B9DA2497AA}" type="pres">
      <dgm:prSet presAssocID="{2AE10949-5075-4B87-B149-B5C2AB6C361C}" presName="root" presStyleCnt="0"/>
      <dgm:spPr/>
    </dgm:pt>
    <dgm:pt modelId="{47D47B52-0760-46A9-898D-6D55ED25A680}" type="pres">
      <dgm:prSet presAssocID="{2AE10949-5075-4B87-B149-B5C2AB6C361C}" presName="rootComposite" presStyleCnt="0"/>
      <dgm:spPr/>
    </dgm:pt>
    <dgm:pt modelId="{2AC971CE-8DFC-446A-830F-72457CD1007E}" type="pres">
      <dgm:prSet presAssocID="{2AE10949-5075-4B87-B149-B5C2AB6C361C}" presName="rootText" presStyleLbl="node1" presStyleIdx="2" presStyleCnt="5" custScaleY="76699"/>
      <dgm:spPr/>
    </dgm:pt>
    <dgm:pt modelId="{E5E37A7C-8E2B-461D-B05C-F6A7FDBE1527}" type="pres">
      <dgm:prSet presAssocID="{2AE10949-5075-4B87-B149-B5C2AB6C361C}" presName="rootConnector" presStyleLbl="node1" presStyleIdx="2" presStyleCnt="5"/>
      <dgm:spPr/>
    </dgm:pt>
    <dgm:pt modelId="{42C1AB70-989A-438D-9B76-339789F67D0E}" type="pres">
      <dgm:prSet presAssocID="{2AE10949-5075-4B87-B149-B5C2AB6C361C}" presName="childShape" presStyleCnt="0"/>
      <dgm:spPr/>
    </dgm:pt>
    <dgm:pt modelId="{8B9470EC-ABDB-4240-9BA3-4A80A516F2C6}" type="pres">
      <dgm:prSet presAssocID="{5C65B8A0-4DA0-4A4F-A80F-DDD9F9DAEDC5}" presName="Name13" presStyleLbl="parChTrans1D2" presStyleIdx="2" presStyleCnt="13"/>
      <dgm:spPr/>
    </dgm:pt>
    <dgm:pt modelId="{91954060-B2FB-41FD-8116-B999B28DF6E1}" type="pres">
      <dgm:prSet presAssocID="{0076A85C-4F23-42AD-BCE6-F4B90EC41F7E}" presName="childText" presStyleLbl="bgAcc1" presStyleIdx="2" presStyleCnt="13">
        <dgm:presLayoutVars>
          <dgm:bulletEnabled val="1"/>
        </dgm:presLayoutVars>
      </dgm:prSet>
      <dgm:spPr/>
    </dgm:pt>
    <dgm:pt modelId="{C5A826B3-599E-44AB-A1B6-D293848E5027}" type="pres">
      <dgm:prSet presAssocID="{653A87E4-B974-48F6-8BDA-ADC8355DBA38}" presName="root" presStyleCnt="0"/>
      <dgm:spPr/>
    </dgm:pt>
    <dgm:pt modelId="{E8B4F0EF-4C15-494C-8BAC-D25D453745FE}" type="pres">
      <dgm:prSet presAssocID="{653A87E4-B974-48F6-8BDA-ADC8355DBA38}" presName="rootComposite" presStyleCnt="0"/>
      <dgm:spPr/>
    </dgm:pt>
    <dgm:pt modelId="{B390234E-E31D-40EE-9EA1-5E598F3543A1}" type="pres">
      <dgm:prSet presAssocID="{653A87E4-B974-48F6-8BDA-ADC8355DBA38}" presName="rootText" presStyleLbl="node1" presStyleIdx="3" presStyleCnt="5" custScaleY="76699"/>
      <dgm:spPr/>
    </dgm:pt>
    <dgm:pt modelId="{7B3DDB21-5158-4BB6-BE13-FC75F11B1BAB}" type="pres">
      <dgm:prSet presAssocID="{653A87E4-B974-48F6-8BDA-ADC8355DBA38}" presName="rootConnector" presStyleLbl="node1" presStyleIdx="3" presStyleCnt="5"/>
      <dgm:spPr/>
    </dgm:pt>
    <dgm:pt modelId="{ABDFEB91-EAC9-4915-8B7D-1B3D6140BE6C}" type="pres">
      <dgm:prSet presAssocID="{653A87E4-B974-48F6-8BDA-ADC8355DBA38}" presName="childShape" presStyleCnt="0"/>
      <dgm:spPr/>
    </dgm:pt>
    <dgm:pt modelId="{D3DD9887-5680-4887-93A2-2D0C0D326F36}" type="pres">
      <dgm:prSet presAssocID="{0F2E4FD6-7CB0-419C-9F9C-2EE2BF8199DF}" presName="Name13" presStyleLbl="parChTrans1D2" presStyleIdx="3" presStyleCnt="13"/>
      <dgm:spPr/>
    </dgm:pt>
    <dgm:pt modelId="{11C245AE-CB78-4085-9725-3B9435F35880}" type="pres">
      <dgm:prSet presAssocID="{C56AB54C-BA70-492B-AA8B-8A6632E94646}" presName="childText" presStyleLbl="bgAcc1" presStyleIdx="3" presStyleCnt="13">
        <dgm:presLayoutVars>
          <dgm:bulletEnabled val="1"/>
        </dgm:presLayoutVars>
      </dgm:prSet>
      <dgm:spPr/>
    </dgm:pt>
    <dgm:pt modelId="{E1565987-8899-44FC-994E-8D96AB61D8B4}" type="pres">
      <dgm:prSet presAssocID="{F24221A5-7D33-4C02-B5C3-7E6618D81202}" presName="Name13" presStyleLbl="parChTrans1D2" presStyleIdx="4" presStyleCnt="13"/>
      <dgm:spPr/>
    </dgm:pt>
    <dgm:pt modelId="{925C7F4E-3944-4EA2-8856-3AA0828ED501}" type="pres">
      <dgm:prSet presAssocID="{F5880678-789D-4E42-A50B-EFE882D7C42B}" presName="childText" presStyleLbl="bgAcc1" presStyleIdx="4" presStyleCnt="13">
        <dgm:presLayoutVars>
          <dgm:bulletEnabled val="1"/>
        </dgm:presLayoutVars>
      </dgm:prSet>
      <dgm:spPr/>
    </dgm:pt>
    <dgm:pt modelId="{A23AA483-1BFA-4878-A799-1EE131E5890D}" type="pres">
      <dgm:prSet presAssocID="{A4BB370B-6C9A-4FBD-BACC-B1262DA53EF0}" presName="Name13" presStyleLbl="parChTrans1D2" presStyleIdx="5" presStyleCnt="13"/>
      <dgm:spPr/>
    </dgm:pt>
    <dgm:pt modelId="{40BFB3BA-3B02-470B-90DD-D8F9EDB4064C}" type="pres">
      <dgm:prSet presAssocID="{443CC28A-2AB8-432D-ACA0-3E4636ADF061}" presName="childText" presStyleLbl="bgAcc1" presStyleIdx="5" presStyleCnt="13">
        <dgm:presLayoutVars>
          <dgm:bulletEnabled val="1"/>
        </dgm:presLayoutVars>
      </dgm:prSet>
      <dgm:spPr/>
    </dgm:pt>
    <dgm:pt modelId="{EDBA30CC-8732-48B4-A1EF-F64DBD9CD2DF}" type="pres">
      <dgm:prSet presAssocID="{041C66A4-8FB3-4390-AA1D-083101DEF203}" presName="Name13" presStyleLbl="parChTrans1D2" presStyleIdx="6" presStyleCnt="13"/>
      <dgm:spPr/>
    </dgm:pt>
    <dgm:pt modelId="{B68293D6-790C-41A7-820E-BCF20F2241F4}" type="pres">
      <dgm:prSet presAssocID="{6C2723D4-DEEB-4913-BDC6-3EB1D3736FEE}" presName="childText" presStyleLbl="bgAcc1" presStyleIdx="6" presStyleCnt="13">
        <dgm:presLayoutVars>
          <dgm:bulletEnabled val="1"/>
        </dgm:presLayoutVars>
      </dgm:prSet>
      <dgm:spPr/>
    </dgm:pt>
    <dgm:pt modelId="{C893C64E-B8A6-48B6-A22A-CCBD67D910FE}" type="pres">
      <dgm:prSet presAssocID="{5563D2E1-13D1-454D-8757-AF824799162C}" presName="Name13" presStyleLbl="parChTrans1D2" presStyleIdx="7" presStyleCnt="13"/>
      <dgm:spPr/>
    </dgm:pt>
    <dgm:pt modelId="{298C8B94-5348-4482-BC5B-BB8F344FC28A}" type="pres">
      <dgm:prSet presAssocID="{C2F1CB73-4B5A-41AA-8A39-26D760D839EF}" presName="childText" presStyleLbl="bgAcc1" presStyleIdx="7" presStyleCnt="13">
        <dgm:presLayoutVars>
          <dgm:bulletEnabled val="1"/>
        </dgm:presLayoutVars>
      </dgm:prSet>
      <dgm:spPr/>
    </dgm:pt>
    <dgm:pt modelId="{FE3E8167-6FD2-463F-89F0-9B65F1D68446}" type="pres">
      <dgm:prSet presAssocID="{51C91AAC-1D79-4E05-A0A5-13C63397D03E}" presName="Name13" presStyleLbl="parChTrans1D2" presStyleIdx="8" presStyleCnt="13"/>
      <dgm:spPr/>
    </dgm:pt>
    <dgm:pt modelId="{29160C50-899D-4EE8-9159-DA4EEA3C34A6}" type="pres">
      <dgm:prSet presAssocID="{3E732233-B313-4A07-BB75-100B6D2D8DF5}" presName="childText" presStyleLbl="bgAcc1" presStyleIdx="8" presStyleCnt="13">
        <dgm:presLayoutVars>
          <dgm:bulletEnabled val="1"/>
        </dgm:presLayoutVars>
      </dgm:prSet>
      <dgm:spPr/>
    </dgm:pt>
    <dgm:pt modelId="{24C8A605-57EC-4567-8260-E6477E146408}" type="pres">
      <dgm:prSet presAssocID="{EF129D9C-7A6E-4A9E-8E37-82767C64B5E3}" presName="root" presStyleCnt="0"/>
      <dgm:spPr/>
    </dgm:pt>
    <dgm:pt modelId="{377D7A98-8FC3-4F20-A694-1356BE898EB8}" type="pres">
      <dgm:prSet presAssocID="{EF129D9C-7A6E-4A9E-8E37-82767C64B5E3}" presName="rootComposite" presStyleCnt="0"/>
      <dgm:spPr/>
    </dgm:pt>
    <dgm:pt modelId="{8A9F5657-D8AE-41BD-9E57-692811815BFB}" type="pres">
      <dgm:prSet presAssocID="{EF129D9C-7A6E-4A9E-8E37-82767C64B5E3}" presName="rootText" presStyleLbl="node1" presStyleIdx="4" presStyleCnt="5" custScaleY="76699"/>
      <dgm:spPr/>
    </dgm:pt>
    <dgm:pt modelId="{DB8E67EC-EAC1-4336-8F6F-5ABB91D6DE0F}" type="pres">
      <dgm:prSet presAssocID="{EF129D9C-7A6E-4A9E-8E37-82767C64B5E3}" presName="rootConnector" presStyleLbl="node1" presStyleIdx="4" presStyleCnt="5"/>
      <dgm:spPr/>
    </dgm:pt>
    <dgm:pt modelId="{78145E6A-3E21-4583-A839-1A55CD445DA8}" type="pres">
      <dgm:prSet presAssocID="{EF129D9C-7A6E-4A9E-8E37-82767C64B5E3}" presName="childShape" presStyleCnt="0"/>
      <dgm:spPr/>
    </dgm:pt>
    <dgm:pt modelId="{B2B4107E-0090-41CF-AC03-A282E217F38C}" type="pres">
      <dgm:prSet presAssocID="{2E53018A-2560-4DEE-8421-B73F66431AD8}" presName="Name13" presStyleLbl="parChTrans1D2" presStyleIdx="9" presStyleCnt="13"/>
      <dgm:spPr/>
    </dgm:pt>
    <dgm:pt modelId="{C01E6E49-BEAB-426B-B7B0-6AB1E26B91F0}" type="pres">
      <dgm:prSet presAssocID="{A74315A8-6CAF-4187-833A-59C4A44AE018}" presName="childText" presStyleLbl="bgAcc1" presStyleIdx="9" presStyleCnt="13">
        <dgm:presLayoutVars>
          <dgm:bulletEnabled val="1"/>
        </dgm:presLayoutVars>
      </dgm:prSet>
      <dgm:spPr/>
    </dgm:pt>
    <dgm:pt modelId="{FD8FCD1A-0857-49D4-8A0E-A01D394EA8E7}" type="pres">
      <dgm:prSet presAssocID="{8632EDF8-C7FC-4D9C-BFF1-299B9302CB31}" presName="Name13" presStyleLbl="parChTrans1D2" presStyleIdx="10" presStyleCnt="13"/>
      <dgm:spPr/>
    </dgm:pt>
    <dgm:pt modelId="{D66DF1C1-D8BF-4C80-BA4F-9366B5217B17}" type="pres">
      <dgm:prSet presAssocID="{9BEC6A13-872C-45EC-9638-39E032D8E78F}" presName="childText" presStyleLbl="bgAcc1" presStyleIdx="10" presStyleCnt="13">
        <dgm:presLayoutVars>
          <dgm:bulletEnabled val="1"/>
        </dgm:presLayoutVars>
      </dgm:prSet>
      <dgm:spPr/>
    </dgm:pt>
    <dgm:pt modelId="{03D83DEE-A72C-4CE3-B8BB-C5F6353B5F45}" type="pres">
      <dgm:prSet presAssocID="{E7A7CD4A-7C18-445F-86DA-6F3EFA8CFBA6}" presName="Name13" presStyleLbl="parChTrans1D2" presStyleIdx="11" presStyleCnt="13"/>
      <dgm:spPr/>
    </dgm:pt>
    <dgm:pt modelId="{D5EE617A-F0CB-4D0F-B764-AB691EA4FCE6}" type="pres">
      <dgm:prSet presAssocID="{7F7F65B4-99AF-45F8-B8E2-A5E80C4EF482}" presName="childText" presStyleLbl="bgAcc1" presStyleIdx="11" presStyleCnt="13">
        <dgm:presLayoutVars>
          <dgm:bulletEnabled val="1"/>
        </dgm:presLayoutVars>
      </dgm:prSet>
      <dgm:spPr/>
    </dgm:pt>
    <dgm:pt modelId="{598C972E-C35E-43AA-AB6D-47BD872EF7D7}" type="pres">
      <dgm:prSet presAssocID="{AD3569C6-9BDD-49F9-B70D-53469162BF49}" presName="Name13" presStyleLbl="parChTrans1D2" presStyleIdx="12" presStyleCnt="13"/>
      <dgm:spPr/>
    </dgm:pt>
    <dgm:pt modelId="{82A3B777-0D5E-4E56-9454-3E7E995CD5BB}" type="pres">
      <dgm:prSet presAssocID="{A64F6624-B181-4B6C-90D9-760D26E4F926}" presName="childText" presStyleLbl="bgAcc1" presStyleIdx="12" presStyleCnt="13">
        <dgm:presLayoutVars>
          <dgm:bulletEnabled val="1"/>
        </dgm:presLayoutVars>
      </dgm:prSet>
      <dgm:spPr/>
    </dgm:pt>
  </dgm:ptLst>
  <dgm:cxnLst>
    <dgm:cxn modelId="{9F76FD01-746D-4050-8063-415A808B00E9}" type="presOf" srcId="{0F2E4FD6-7CB0-419C-9F9C-2EE2BF8199DF}" destId="{D3DD9887-5680-4887-93A2-2D0C0D326F36}" srcOrd="0" destOrd="0" presId="urn:microsoft.com/office/officeart/2005/8/layout/hierarchy3"/>
    <dgm:cxn modelId="{A19DEB03-2F42-4E02-AD74-46505436C7E8}" type="presOf" srcId="{5563D2E1-13D1-454D-8757-AF824799162C}" destId="{C893C64E-B8A6-48B6-A22A-CCBD67D910FE}" srcOrd="0" destOrd="0" presId="urn:microsoft.com/office/officeart/2005/8/layout/hierarchy3"/>
    <dgm:cxn modelId="{355F7208-07BF-496E-AFF7-E86A4B65CD5A}" type="presOf" srcId="{443CC28A-2AB8-432D-ACA0-3E4636ADF061}" destId="{40BFB3BA-3B02-470B-90DD-D8F9EDB4064C}" srcOrd="0" destOrd="0" presId="urn:microsoft.com/office/officeart/2005/8/layout/hierarchy3"/>
    <dgm:cxn modelId="{8871710A-2ED3-46EE-BDDD-D39E718691B1}" type="presOf" srcId="{C2F1CB73-4B5A-41AA-8A39-26D760D839EF}" destId="{298C8B94-5348-4482-BC5B-BB8F344FC28A}" srcOrd="0" destOrd="0" presId="urn:microsoft.com/office/officeart/2005/8/layout/hierarchy3"/>
    <dgm:cxn modelId="{8899A00C-FEF6-4209-B54C-3DEB17F8A57E}" type="presOf" srcId="{8030FB7E-73D4-41DF-AE49-1E2EE7F8EBD8}" destId="{7C1F57A6-A55D-4CC6-8379-BDABD74A78D2}" srcOrd="0" destOrd="0" presId="urn:microsoft.com/office/officeart/2005/8/layout/hierarchy3"/>
    <dgm:cxn modelId="{14834A10-3D24-4283-A32D-9101959E762B}" srcId="{CDCAD4E9-8F28-4AD4-BC80-51EA98C180E5}" destId="{E7F270B4-5910-447C-9B8F-0DA96B3E8466}" srcOrd="0" destOrd="0" parTransId="{6B012503-BB73-4F33-BB7F-A910580A37F7}" sibTransId="{9C3A501D-3B4B-48D9-B60C-EE1FBDB19B32}"/>
    <dgm:cxn modelId="{4A3AEB10-4641-4203-85A2-B420B8B4973D}" srcId="{CDCAD4E9-8F28-4AD4-BC80-51EA98C180E5}" destId="{653A87E4-B974-48F6-8BDA-ADC8355DBA38}" srcOrd="3" destOrd="0" parTransId="{65ED7C14-26BC-4960-9DB1-D7D13E6C8DB9}" sibTransId="{FBDD818D-144D-40D7-B0E4-121D2C5EE820}"/>
    <dgm:cxn modelId="{29408D11-CE63-4173-BDA6-1E05D0DF00C1}" type="presOf" srcId="{A74315A8-6CAF-4187-833A-59C4A44AE018}" destId="{C01E6E49-BEAB-426B-B7B0-6AB1E26B91F0}" srcOrd="0" destOrd="0" presId="urn:microsoft.com/office/officeart/2005/8/layout/hierarchy3"/>
    <dgm:cxn modelId="{2F6A841A-BE70-4F3D-92B3-D35E2E72CC7F}" type="presOf" srcId="{EF129D9C-7A6E-4A9E-8E37-82767C64B5E3}" destId="{DB8E67EC-EAC1-4336-8F6F-5ABB91D6DE0F}" srcOrd="1" destOrd="0" presId="urn:microsoft.com/office/officeart/2005/8/layout/hierarchy3"/>
    <dgm:cxn modelId="{BD4A2122-7567-41DD-A04B-996996AA5FE4}" srcId="{653A87E4-B974-48F6-8BDA-ADC8355DBA38}" destId="{F5880678-789D-4E42-A50B-EFE882D7C42B}" srcOrd="1" destOrd="0" parTransId="{F24221A5-7D33-4C02-B5C3-7E6618D81202}" sibTransId="{C6B62F4D-6ABE-46DF-9A2C-EBBDDD72D606}"/>
    <dgm:cxn modelId="{52047622-3F49-4C5B-8E63-18FAE3411F2C}" type="presOf" srcId="{653A87E4-B974-48F6-8BDA-ADC8355DBA38}" destId="{7B3DDB21-5158-4BB6-BE13-FC75F11B1BAB}" srcOrd="1" destOrd="0" presId="urn:microsoft.com/office/officeart/2005/8/layout/hierarchy3"/>
    <dgm:cxn modelId="{F23C7C22-AC42-4402-895F-005199FCF9B0}" type="presOf" srcId="{C56AB54C-BA70-492B-AA8B-8A6632E94646}" destId="{11C245AE-CB78-4085-9725-3B9435F35880}" srcOrd="0" destOrd="0" presId="urn:microsoft.com/office/officeart/2005/8/layout/hierarchy3"/>
    <dgm:cxn modelId="{1B889723-4B7F-4236-84BD-66AC3BBC7C09}" srcId="{CDCAD4E9-8F28-4AD4-BC80-51EA98C180E5}" destId="{2AE10949-5075-4B87-B149-B5C2AB6C361C}" srcOrd="2" destOrd="0" parTransId="{C4902B48-861D-4ABD-9F89-B01221862CBB}" sibTransId="{0E948B7C-6293-48B7-9562-D130E2DB277D}"/>
    <dgm:cxn modelId="{2A288B2D-2F60-40C7-B84D-F9193576709E}" srcId="{2AE10949-5075-4B87-B149-B5C2AB6C361C}" destId="{0076A85C-4F23-42AD-BCE6-F4B90EC41F7E}" srcOrd="0" destOrd="0" parTransId="{5C65B8A0-4DA0-4A4F-A80F-DDD9F9DAEDC5}" sibTransId="{33543BC8-9DDA-44A2-8FAE-8A2486396787}"/>
    <dgm:cxn modelId="{5919DE2F-3E0F-4299-8044-3E56E7C989E9}" type="presOf" srcId="{6C2723D4-DEEB-4913-BDC6-3EB1D3736FEE}" destId="{B68293D6-790C-41A7-820E-BCF20F2241F4}" srcOrd="0" destOrd="0" presId="urn:microsoft.com/office/officeart/2005/8/layout/hierarchy3"/>
    <dgm:cxn modelId="{F9E7A23C-AE56-491F-861C-27CB8045E999}" srcId="{CDCAD4E9-8F28-4AD4-BC80-51EA98C180E5}" destId="{0FF3E31A-AFCC-46CA-A11C-A84DE84BFAA8}" srcOrd="1" destOrd="0" parTransId="{B192C611-F5D4-486D-AE9C-BD8B6B3CA32D}" sibTransId="{4513C347-DBC8-492A-B164-9EF560225088}"/>
    <dgm:cxn modelId="{774E335C-7BAF-404C-B8CD-D12836D187EE}" srcId="{653A87E4-B974-48F6-8BDA-ADC8355DBA38}" destId="{3E732233-B313-4A07-BB75-100B6D2D8DF5}" srcOrd="5" destOrd="0" parTransId="{51C91AAC-1D79-4E05-A0A5-13C63397D03E}" sibTransId="{239CF9C5-32F4-49FB-9BD0-5A57545FAB92}"/>
    <dgm:cxn modelId="{EC2AD25D-C553-4055-9AB7-908A819CF9DA}" type="presOf" srcId="{0076A85C-4F23-42AD-BCE6-F4B90EC41F7E}" destId="{91954060-B2FB-41FD-8116-B999B28DF6E1}" srcOrd="0" destOrd="0" presId="urn:microsoft.com/office/officeart/2005/8/layout/hierarchy3"/>
    <dgm:cxn modelId="{F70A615E-4957-4738-8343-0CCA5B0F2785}" srcId="{EF129D9C-7A6E-4A9E-8E37-82767C64B5E3}" destId="{A74315A8-6CAF-4187-833A-59C4A44AE018}" srcOrd="0" destOrd="0" parTransId="{2E53018A-2560-4DEE-8421-B73F66431AD8}" sibTransId="{79E0BF0B-720E-454C-8779-8925648A1BA4}"/>
    <dgm:cxn modelId="{247EC043-C2C4-45B6-80B3-EFE01E503773}" srcId="{653A87E4-B974-48F6-8BDA-ADC8355DBA38}" destId="{6C2723D4-DEEB-4913-BDC6-3EB1D3736FEE}" srcOrd="3" destOrd="0" parTransId="{041C66A4-8FB3-4390-AA1D-083101DEF203}" sibTransId="{772B88F8-4C48-4329-86F1-EEDB1D81DAFC}"/>
    <dgm:cxn modelId="{16430E4A-E887-4AA3-9561-2E28A1D5538D}" type="presOf" srcId="{8632EDF8-C7FC-4D9C-BFF1-299B9302CB31}" destId="{FD8FCD1A-0857-49D4-8A0E-A01D394EA8E7}" srcOrd="0" destOrd="0" presId="urn:microsoft.com/office/officeart/2005/8/layout/hierarchy3"/>
    <dgm:cxn modelId="{3202F44A-E374-4FFA-837B-9A9D58BB4807}" type="presOf" srcId="{E7F270B4-5910-447C-9B8F-0DA96B3E8466}" destId="{2B18CFF0-B629-45A7-AA69-FEBE18BE1932}" srcOrd="1" destOrd="0" presId="urn:microsoft.com/office/officeart/2005/8/layout/hierarchy3"/>
    <dgm:cxn modelId="{7114946B-5172-48D5-90B8-AFD714E54251}" srcId="{653A87E4-B974-48F6-8BDA-ADC8355DBA38}" destId="{443CC28A-2AB8-432D-ACA0-3E4636ADF061}" srcOrd="2" destOrd="0" parTransId="{A4BB370B-6C9A-4FBD-BACC-B1262DA53EF0}" sibTransId="{F5A30817-0A38-4EF4-BDDD-C6CB3072E4A5}"/>
    <dgm:cxn modelId="{13C8E16D-28CE-4098-B9CF-DAD2EAA0530B}" type="presOf" srcId="{2E53018A-2560-4DEE-8421-B73F66431AD8}" destId="{B2B4107E-0090-41CF-AC03-A282E217F38C}" srcOrd="0" destOrd="0" presId="urn:microsoft.com/office/officeart/2005/8/layout/hierarchy3"/>
    <dgm:cxn modelId="{905FF372-AA09-487C-92BF-FED60327BE1A}" type="presOf" srcId="{2AE10949-5075-4B87-B149-B5C2AB6C361C}" destId="{2AC971CE-8DFC-446A-830F-72457CD1007E}" srcOrd="0" destOrd="0" presId="urn:microsoft.com/office/officeart/2005/8/layout/hierarchy3"/>
    <dgm:cxn modelId="{88379F54-C505-4C7D-B29E-9525DC711767}" srcId="{E7F270B4-5910-447C-9B8F-0DA96B3E8466}" destId="{22498789-4851-4D1B-BAEA-30E7BE74D179}" srcOrd="0" destOrd="0" parTransId="{6CFAD644-C70D-4014-8298-59703040CA8C}" sibTransId="{CE65CE6D-A6C4-4602-B203-35F2F400BD29}"/>
    <dgm:cxn modelId="{25B78279-6975-43FA-93EA-06BF564E12ED}" srcId="{0FF3E31A-AFCC-46CA-A11C-A84DE84BFAA8}" destId="{8030FB7E-73D4-41DF-AE49-1E2EE7F8EBD8}" srcOrd="0" destOrd="0" parTransId="{CF52B77E-D84C-4F48-81D4-C6DA6E521823}" sibTransId="{54539F34-6595-4E58-9EAA-74D453710740}"/>
    <dgm:cxn modelId="{FF2DD35A-0B90-40A1-8291-C7FD9723E30D}" type="presOf" srcId="{51C91AAC-1D79-4E05-A0A5-13C63397D03E}" destId="{FE3E8167-6FD2-463F-89F0-9B65F1D68446}" srcOrd="0" destOrd="0" presId="urn:microsoft.com/office/officeart/2005/8/layout/hierarchy3"/>
    <dgm:cxn modelId="{84FFA581-5373-4F9C-ADC8-E19DAE305651}" srcId="{EF129D9C-7A6E-4A9E-8E37-82767C64B5E3}" destId="{9BEC6A13-872C-45EC-9638-39E032D8E78F}" srcOrd="1" destOrd="0" parTransId="{8632EDF8-C7FC-4D9C-BFF1-299B9302CB31}" sibTransId="{8FA80297-6D1D-4225-88F7-61444BF9CAC3}"/>
    <dgm:cxn modelId="{AFA14D87-108E-4A49-AFF9-33BC441BA997}" srcId="{653A87E4-B974-48F6-8BDA-ADC8355DBA38}" destId="{C2F1CB73-4B5A-41AA-8A39-26D760D839EF}" srcOrd="4" destOrd="0" parTransId="{5563D2E1-13D1-454D-8757-AF824799162C}" sibTransId="{D96C3F05-387E-460F-8D05-E0F74A5E3579}"/>
    <dgm:cxn modelId="{EC3F5E88-E46A-40E5-9177-65878AC5D4A5}" type="presOf" srcId="{CDCAD4E9-8F28-4AD4-BC80-51EA98C180E5}" destId="{D90E223C-0953-4F5F-9453-972F809E3761}" srcOrd="0" destOrd="0" presId="urn:microsoft.com/office/officeart/2005/8/layout/hierarchy3"/>
    <dgm:cxn modelId="{FACFED93-621C-4654-91AB-9A6F5FB78763}" type="presOf" srcId="{A64F6624-B181-4B6C-90D9-760D26E4F926}" destId="{82A3B777-0D5E-4E56-9454-3E7E995CD5BB}" srcOrd="0" destOrd="0" presId="urn:microsoft.com/office/officeart/2005/8/layout/hierarchy3"/>
    <dgm:cxn modelId="{D3DE1E9B-04A9-4B17-B594-3B27EBD81038}" srcId="{EF129D9C-7A6E-4A9E-8E37-82767C64B5E3}" destId="{7F7F65B4-99AF-45F8-B8E2-A5E80C4EF482}" srcOrd="2" destOrd="0" parTransId="{E7A7CD4A-7C18-445F-86DA-6F3EFA8CFBA6}" sibTransId="{C3316BF9-6A56-4BA9-9622-6EE2DC77FE0A}"/>
    <dgm:cxn modelId="{4F3E02A5-C904-43FE-8BC2-EDD0FA018DD5}" type="presOf" srcId="{EF129D9C-7A6E-4A9E-8E37-82767C64B5E3}" destId="{8A9F5657-D8AE-41BD-9E57-692811815BFB}" srcOrd="0" destOrd="0" presId="urn:microsoft.com/office/officeart/2005/8/layout/hierarchy3"/>
    <dgm:cxn modelId="{94F123A7-61E3-454E-80FA-BF6D61821D97}" type="presOf" srcId="{22498789-4851-4D1B-BAEA-30E7BE74D179}" destId="{1FE302DF-5A33-4E4B-9390-2E94FBCAA467}" srcOrd="0" destOrd="0" presId="urn:microsoft.com/office/officeart/2005/8/layout/hierarchy3"/>
    <dgm:cxn modelId="{E0DB63A8-291A-4B33-ADF9-41919AE7EDC9}" srcId="{653A87E4-B974-48F6-8BDA-ADC8355DBA38}" destId="{C56AB54C-BA70-492B-AA8B-8A6632E94646}" srcOrd="0" destOrd="0" parTransId="{0F2E4FD6-7CB0-419C-9F9C-2EE2BF8199DF}" sibTransId="{8E456226-8D60-4CA2-B5F8-16BE5E24B79D}"/>
    <dgm:cxn modelId="{D56C60AE-4BFE-48CE-8A40-AF27E2C583AC}" srcId="{EF129D9C-7A6E-4A9E-8E37-82767C64B5E3}" destId="{A64F6624-B181-4B6C-90D9-760D26E4F926}" srcOrd="3" destOrd="0" parTransId="{AD3569C6-9BDD-49F9-B70D-53469162BF49}" sibTransId="{3A9EC63A-2D60-4997-B5AA-3FE9CE5C710F}"/>
    <dgm:cxn modelId="{CA070FAF-37DD-4180-976C-AB22EB630437}" type="presOf" srcId="{0FF3E31A-AFCC-46CA-A11C-A84DE84BFAA8}" destId="{AC6337D0-1482-4CA6-8BC2-5CFDF475A650}" srcOrd="0" destOrd="0" presId="urn:microsoft.com/office/officeart/2005/8/layout/hierarchy3"/>
    <dgm:cxn modelId="{19C5ACB4-100B-47D9-B578-294AE0DBDF05}" type="presOf" srcId="{E7A7CD4A-7C18-445F-86DA-6F3EFA8CFBA6}" destId="{03D83DEE-A72C-4CE3-B8BB-C5F6353B5F45}" srcOrd="0" destOrd="0" presId="urn:microsoft.com/office/officeart/2005/8/layout/hierarchy3"/>
    <dgm:cxn modelId="{23A869BE-9F9A-4311-AD7E-FBE81CC8BCDA}" type="presOf" srcId="{7F7F65B4-99AF-45F8-B8E2-A5E80C4EF482}" destId="{D5EE617A-F0CB-4D0F-B764-AB691EA4FCE6}" srcOrd="0" destOrd="0" presId="urn:microsoft.com/office/officeart/2005/8/layout/hierarchy3"/>
    <dgm:cxn modelId="{3B6E9EC6-68C1-4026-BE33-3DD057B776C6}" type="presOf" srcId="{0FF3E31A-AFCC-46CA-A11C-A84DE84BFAA8}" destId="{440E418B-BE43-48FC-A959-8A64BE927D40}" srcOrd="1" destOrd="0" presId="urn:microsoft.com/office/officeart/2005/8/layout/hierarchy3"/>
    <dgm:cxn modelId="{EC1D72CF-45ED-4F14-8709-2087C781375E}" type="presOf" srcId="{041C66A4-8FB3-4390-AA1D-083101DEF203}" destId="{EDBA30CC-8732-48B4-A1EF-F64DBD9CD2DF}" srcOrd="0" destOrd="0" presId="urn:microsoft.com/office/officeart/2005/8/layout/hierarchy3"/>
    <dgm:cxn modelId="{4ED795D7-655A-4A69-9539-66A827CC1215}" type="presOf" srcId="{F5880678-789D-4E42-A50B-EFE882D7C42B}" destId="{925C7F4E-3944-4EA2-8856-3AA0828ED501}" srcOrd="0" destOrd="0" presId="urn:microsoft.com/office/officeart/2005/8/layout/hierarchy3"/>
    <dgm:cxn modelId="{E732EEDB-A95B-47A5-9DF3-8319E4085D8F}" type="presOf" srcId="{F24221A5-7D33-4C02-B5C3-7E6618D81202}" destId="{E1565987-8899-44FC-994E-8D96AB61D8B4}" srcOrd="0" destOrd="0" presId="urn:microsoft.com/office/officeart/2005/8/layout/hierarchy3"/>
    <dgm:cxn modelId="{31EDB5DC-04DE-4BA4-899A-79ED4EBE0314}" type="presOf" srcId="{CF52B77E-D84C-4F48-81D4-C6DA6E521823}" destId="{E0BF39C5-56C1-484F-9E17-58D2C3DA406D}" srcOrd="0" destOrd="0" presId="urn:microsoft.com/office/officeart/2005/8/layout/hierarchy3"/>
    <dgm:cxn modelId="{F008CADC-383F-4F20-BC4B-40DC6C0D0426}" type="presOf" srcId="{AD3569C6-9BDD-49F9-B70D-53469162BF49}" destId="{598C972E-C35E-43AA-AB6D-47BD872EF7D7}" srcOrd="0" destOrd="0" presId="urn:microsoft.com/office/officeart/2005/8/layout/hierarchy3"/>
    <dgm:cxn modelId="{42EA52DD-42D1-44DD-83FC-1CF7C29F23BF}" type="presOf" srcId="{9BEC6A13-872C-45EC-9638-39E032D8E78F}" destId="{D66DF1C1-D8BF-4C80-BA4F-9366B5217B17}" srcOrd="0" destOrd="0" presId="urn:microsoft.com/office/officeart/2005/8/layout/hierarchy3"/>
    <dgm:cxn modelId="{A28281E0-859C-4C56-8E40-95AD982F48A3}" type="presOf" srcId="{653A87E4-B974-48F6-8BDA-ADC8355DBA38}" destId="{B390234E-E31D-40EE-9EA1-5E598F3543A1}" srcOrd="0" destOrd="0" presId="urn:microsoft.com/office/officeart/2005/8/layout/hierarchy3"/>
    <dgm:cxn modelId="{A9F679E2-C3C6-4365-A29A-DF1DCCBA41DA}" type="presOf" srcId="{2AE10949-5075-4B87-B149-B5C2AB6C361C}" destId="{E5E37A7C-8E2B-461D-B05C-F6A7FDBE1527}" srcOrd="1" destOrd="0" presId="urn:microsoft.com/office/officeart/2005/8/layout/hierarchy3"/>
    <dgm:cxn modelId="{F0FB3EE5-EF86-46EA-84B5-FEDBC12B8E64}" type="presOf" srcId="{E7F270B4-5910-447C-9B8F-0DA96B3E8466}" destId="{2717C40D-264E-4AA3-8577-9753475AC5CE}" srcOrd="0" destOrd="0" presId="urn:microsoft.com/office/officeart/2005/8/layout/hierarchy3"/>
    <dgm:cxn modelId="{807E9BE5-A745-438B-BAC2-5BB05E1EFCBF}" type="presOf" srcId="{3E732233-B313-4A07-BB75-100B6D2D8DF5}" destId="{29160C50-899D-4EE8-9159-DA4EEA3C34A6}" srcOrd="0" destOrd="0" presId="urn:microsoft.com/office/officeart/2005/8/layout/hierarchy3"/>
    <dgm:cxn modelId="{FBEC64F2-533D-44ED-AAD1-674BFD72C1A5}" type="presOf" srcId="{A4BB370B-6C9A-4FBD-BACC-B1262DA53EF0}" destId="{A23AA483-1BFA-4878-A799-1EE131E5890D}" srcOrd="0" destOrd="0" presId="urn:microsoft.com/office/officeart/2005/8/layout/hierarchy3"/>
    <dgm:cxn modelId="{367D4EFC-03D3-4890-88C3-1BC9D556ABBD}" srcId="{CDCAD4E9-8F28-4AD4-BC80-51EA98C180E5}" destId="{EF129D9C-7A6E-4A9E-8E37-82767C64B5E3}" srcOrd="4" destOrd="0" parTransId="{9B4A9CBE-CF2B-41F2-8351-92124B844BBC}" sibTransId="{BD237246-B283-4F5B-90DC-7E1B7AB14FC0}"/>
    <dgm:cxn modelId="{84D77FFC-EC4C-42A3-99D3-BB770B94AAD0}" type="presOf" srcId="{5C65B8A0-4DA0-4A4F-A80F-DDD9F9DAEDC5}" destId="{8B9470EC-ABDB-4240-9BA3-4A80A516F2C6}" srcOrd="0" destOrd="0" presId="urn:microsoft.com/office/officeart/2005/8/layout/hierarchy3"/>
    <dgm:cxn modelId="{48915CFE-EC57-473B-8A2B-335A0D6A55D4}" type="presOf" srcId="{6CFAD644-C70D-4014-8298-59703040CA8C}" destId="{CBD3C568-CCF1-4ED5-B2DB-20086BBEF4FF}" srcOrd="0" destOrd="0" presId="urn:microsoft.com/office/officeart/2005/8/layout/hierarchy3"/>
    <dgm:cxn modelId="{16926D1A-1856-421A-A46A-9A19E177C709}" type="presParOf" srcId="{D90E223C-0953-4F5F-9453-972F809E3761}" destId="{5B231087-15E1-42FC-A7F4-D03A1D506623}" srcOrd="0" destOrd="0" presId="urn:microsoft.com/office/officeart/2005/8/layout/hierarchy3"/>
    <dgm:cxn modelId="{C9B7139B-326D-41DE-AC1F-3248CC5864B8}" type="presParOf" srcId="{5B231087-15E1-42FC-A7F4-D03A1D506623}" destId="{E5C3291D-D494-4254-BD7C-C54AA6DD5E45}" srcOrd="0" destOrd="0" presId="urn:microsoft.com/office/officeart/2005/8/layout/hierarchy3"/>
    <dgm:cxn modelId="{2EFE81CF-BD24-4A23-8C27-79551928254B}" type="presParOf" srcId="{E5C3291D-D494-4254-BD7C-C54AA6DD5E45}" destId="{2717C40D-264E-4AA3-8577-9753475AC5CE}" srcOrd="0" destOrd="0" presId="urn:microsoft.com/office/officeart/2005/8/layout/hierarchy3"/>
    <dgm:cxn modelId="{9E228649-D34C-466E-BE4D-01AB1EE356E5}" type="presParOf" srcId="{E5C3291D-D494-4254-BD7C-C54AA6DD5E45}" destId="{2B18CFF0-B629-45A7-AA69-FEBE18BE1932}" srcOrd="1" destOrd="0" presId="urn:microsoft.com/office/officeart/2005/8/layout/hierarchy3"/>
    <dgm:cxn modelId="{BBFEC6C2-8A1D-4B20-ACD8-3F7EF12D6F47}" type="presParOf" srcId="{5B231087-15E1-42FC-A7F4-D03A1D506623}" destId="{E382CE88-7530-4507-B660-B994B38F7F03}" srcOrd="1" destOrd="0" presId="urn:microsoft.com/office/officeart/2005/8/layout/hierarchy3"/>
    <dgm:cxn modelId="{67B23384-52FD-4041-9D19-E78BF2BE52E1}" type="presParOf" srcId="{E382CE88-7530-4507-B660-B994B38F7F03}" destId="{CBD3C568-CCF1-4ED5-B2DB-20086BBEF4FF}" srcOrd="0" destOrd="0" presId="urn:microsoft.com/office/officeart/2005/8/layout/hierarchy3"/>
    <dgm:cxn modelId="{B5DDF8FD-D9E4-4E6E-B1CB-DE2325F21205}" type="presParOf" srcId="{E382CE88-7530-4507-B660-B994B38F7F03}" destId="{1FE302DF-5A33-4E4B-9390-2E94FBCAA467}" srcOrd="1" destOrd="0" presId="urn:microsoft.com/office/officeart/2005/8/layout/hierarchy3"/>
    <dgm:cxn modelId="{FC28CE5E-1B73-455E-B0DF-F3FDD60F04AB}" type="presParOf" srcId="{D90E223C-0953-4F5F-9453-972F809E3761}" destId="{87DDCB15-A09F-438D-B595-49E746274CE1}" srcOrd="1" destOrd="0" presId="urn:microsoft.com/office/officeart/2005/8/layout/hierarchy3"/>
    <dgm:cxn modelId="{020D6878-58B8-44F3-8E06-45F228664FC9}" type="presParOf" srcId="{87DDCB15-A09F-438D-B595-49E746274CE1}" destId="{BD6AFD22-A116-4014-B88D-FB54E195BF56}" srcOrd="0" destOrd="0" presId="urn:microsoft.com/office/officeart/2005/8/layout/hierarchy3"/>
    <dgm:cxn modelId="{83D41379-C599-4A4A-B1A2-826B2E3D5261}" type="presParOf" srcId="{BD6AFD22-A116-4014-B88D-FB54E195BF56}" destId="{AC6337D0-1482-4CA6-8BC2-5CFDF475A650}" srcOrd="0" destOrd="0" presId="urn:microsoft.com/office/officeart/2005/8/layout/hierarchy3"/>
    <dgm:cxn modelId="{625DD2F6-3685-46D9-BF4E-C71308ACA48F}" type="presParOf" srcId="{BD6AFD22-A116-4014-B88D-FB54E195BF56}" destId="{440E418B-BE43-48FC-A959-8A64BE927D40}" srcOrd="1" destOrd="0" presId="urn:microsoft.com/office/officeart/2005/8/layout/hierarchy3"/>
    <dgm:cxn modelId="{6C8DD344-FC1E-4B4D-B849-A8E870302AAB}" type="presParOf" srcId="{87DDCB15-A09F-438D-B595-49E746274CE1}" destId="{40BA678B-DC8C-4EAE-918D-E4A5F2ED2E55}" srcOrd="1" destOrd="0" presId="urn:microsoft.com/office/officeart/2005/8/layout/hierarchy3"/>
    <dgm:cxn modelId="{AD69A35D-779D-4F59-A84B-22C8EC7E4BCE}" type="presParOf" srcId="{40BA678B-DC8C-4EAE-918D-E4A5F2ED2E55}" destId="{E0BF39C5-56C1-484F-9E17-58D2C3DA406D}" srcOrd="0" destOrd="0" presId="urn:microsoft.com/office/officeart/2005/8/layout/hierarchy3"/>
    <dgm:cxn modelId="{F393DC9F-3DB5-4CD4-BC86-35E8DBCC821F}" type="presParOf" srcId="{40BA678B-DC8C-4EAE-918D-E4A5F2ED2E55}" destId="{7C1F57A6-A55D-4CC6-8379-BDABD74A78D2}" srcOrd="1" destOrd="0" presId="urn:microsoft.com/office/officeart/2005/8/layout/hierarchy3"/>
    <dgm:cxn modelId="{B21A08F7-51A2-43F3-AED2-4906050FC1B0}" type="presParOf" srcId="{D90E223C-0953-4F5F-9453-972F809E3761}" destId="{5B3B399E-CBBF-46F3-8152-61B9DA2497AA}" srcOrd="2" destOrd="0" presId="urn:microsoft.com/office/officeart/2005/8/layout/hierarchy3"/>
    <dgm:cxn modelId="{5735114A-D469-4E9F-9A48-E4FE11AB7C4C}" type="presParOf" srcId="{5B3B399E-CBBF-46F3-8152-61B9DA2497AA}" destId="{47D47B52-0760-46A9-898D-6D55ED25A680}" srcOrd="0" destOrd="0" presId="urn:microsoft.com/office/officeart/2005/8/layout/hierarchy3"/>
    <dgm:cxn modelId="{9491E8E0-35F7-46FF-881D-7FD58C2FF0C9}" type="presParOf" srcId="{47D47B52-0760-46A9-898D-6D55ED25A680}" destId="{2AC971CE-8DFC-446A-830F-72457CD1007E}" srcOrd="0" destOrd="0" presId="urn:microsoft.com/office/officeart/2005/8/layout/hierarchy3"/>
    <dgm:cxn modelId="{4C57C563-45C8-43AE-B44B-7D9EC737AB59}" type="presParOf" srcId="{47D47B52-0760-46A9-898D-6D55ED25A680}" destId="{E5E37A7C-8E2B-461D-B05C-F6A7FDBE1527}" srcOrd="1" destOrd="0" presId="urn:microsoft.com/office/officeart/2005/8/layout/hierarchy3"/>
    <dgm:cxn modelId="{D70366B5-69F8-4BDA-B071-949CD6367C2B}" type="presParOf" srcId="{5B3B399E-CBBF-46F3-8152-61B9DA2497AA}" destId="{42C1AB70-989A-438D-9B76-339789F67D0E}" srcOrd="1" destOrd="0" presId="urn:microsoft.com/office/officeart/2005/8/layout/hierarchy3"/>
    <dgm:cxn modelId="{587A53C4-547E-4CE4-8032-E948CB2E9FB6}" type="presParOf" srcId="{42C1AB70-989A-438D-9B76-339789F67D0E}" destId="{8B9470EC-ABDB-4240-9BA3-4A80A516F2C6}" srcOrd="0" destOrd="0" presId="urn:microsoft.com/office/officeart/2005/8/layout/hierarchy3"/>
    <dgm:cxn modelId="{E6198F4F-70FB-4581-88D5-665BF93C64D5}" type="presParOf" srcId="{42C1AB70-989A-438D-9B76-339789F67D0E}" destId="{91954060-B2FB-41FD-8116-B999B28DF6E1}" srcOrd="1" destOrd="0" presId="urn:microsoft.com/office/officeart/2005/8/layout/hierarchy3"/>
    <dgm:cxn modelId="{C53ED8BF-736E-4D64-9593-72FF48BA6D5D}" type="presParOf" srcId="{D90E223C-0953-4F5F-9453-972F809E3761}" destId="{C5A826B3-599E-44AB-A1B6-D293848E5027}" srcOrd="3" destOrd="0" presId="urn:microsoft.com/office/officeart/2005/8/layout/hierarchy3"/>
    <dgm:cxn modelId="{DF7C74F2-0153-40E9-88D0-A9E9A8A36C86}" type="presParOf" srcId="{C5A826B3-599E-44AB-A1B6-D293848E5027}" destId="{E8B4F0EF-4C15-494C-8BAC-D25D453745FE}" srcOrd="0" destOrd="0" presId="urn:microsoft.com/office/officeart/2005/8/layout/hierarchy3"/>
    <dgm:cxn modelId="{2BBCB22E-51C8-4C2E-AA9D-233F51CF6727}" type="presParOf" srcId="{E8B4F0EF-4C15-494C-8BAC-D25D453745FE}" destId="{B390234E-E31D-40EE-9EA1-5E598F3543A1}" srcOrd="0" destOrd="0" presId="urn:microsoft.com/office/officeart/2005/8/layout/hierarchy3"/>
    <dgm:cxn modelId="{EF70A69E-554D-478A-9FC2-536DB2650D0D}" type="presParOf" srcId="{E8B4F0EF-4C15-494C-8BAC-D25D453745FE}" destId="{7B3DDB21-5158-4BB6-BE13-FC75F11B1BAB}" srcOrd="1" destOrd="0" presId="urn:microsoft.com/office/officeart/2005/8/layout/hierarchy3"/>
    <dgm:cxn modelId="{6FA56385-6DE9-4301-98C1-EDA0E9661921}" type="presParOf" srcId="{C5A826B3-599E-44AB-A1B6-D293848E5027}" destId="{ABDFEB91-EAC9-4915-8B7D-1B3D6140BE6C}" srcOrd="1" destOrd="0" presId="urn:microsoft.com/office/officeart/2005/8/layout/hierarchy3"/>
    <dgm:cxn modelId="{4474FACF-2DE2-43AA-A397-D6AB2C2C411B}" type="presParOf" srcId="{ABDFEB91-EAC9-4915-8B7D-1B3D6140BE6C}" destId="{D3DD9887-5680-4887-93A2-2D0C0D326F36}" srcOrd="0" destOrd="0" presId="urn:microsoft.com/office/officeart/2005/8/layout/hierarchy3"/>
    <dgm:cxn modelId="{2D389FFC-274B-46DF-BF7B-771EB38F9D2E}" type="presParOf" srcId="{ABDFEB91-EAC9-4915-8B7D-1B3D6140BE6C}" destId="{11C245AE-CB78-4085-9725-3B9435F35880}" srcOrd="1" destOrd="0" presId="urn:microsoft.com/office/officeart/2005/8/layout/hierarchy3"/>
    <dgm:cxn modelId="{58B7EBA0-69A5-4749-8BEC-9B8622A21D19}" type="presParOf" srcId="{ABDFEB91-EAC9-4915-8B7D-1B3D6140BE6C}" destId="{E1565987-8899-44FC-994E-8D96AB61D8B4}" srcOrd="2" destOrd="0" presId="urn:microsoft.com/office/officeart/2005/8/layout/hierarchy3"/>
    <dgm:cxn modelId="{35894908-E83B-46AA-899E-96E289EFA6F2}" type="presParOf" srcId="{ABDFEB91-EAC9-4915-8B7D-1B3D6140BE6C}" destId="{925C7F4E-3944-4EA2-8856-3AA0828ED501}" srcOrd="3" destOrd="0" presId="urn:microsoft.com/office/officeart/2005/8/layout/hierarchy3"/>
    <dgm:cxn modelId="{BAA8F1FB-5835-4F9D-A0F3-39C01FC1FCED}" type="presParOf" srcId="{ABDFEB91-EAC9-4915-8B7D-1B3D6140BE6C}" destId="{A23AA483-1BFA-4878-A799-1EE131E5890D}" srcOrd="4" destOrd="0" presId="urn:microsoft.com/office/officeart/2005/8/layout/hierarchy3"/>
    <dgm:cxn modelId="{7CF02003-93C2-4FAD-A5E8-E423CDC6F180}" type="presParOf" srcId="{ABDFEB91-EAC9-4915-8B7D-1B3D6140BE6C}" destId="{40BFB3BA-3B02-470B-90DD-D8F9EDB4064C}" srcOrd="5" destOrd="0" presId="urn:microsoft.com/office/officeart/2005/8/layout/hierarchy3"/>
    <dgm:cxn modelId="{984FEAFE-C510-402A-BBB0-B159FAA39909}" type="presParOf" srcId="{ABDFEB91-EAC9-4915-8B7D-1B3D6140BE6C}" destId="{EDBA30CC-8732-48B4-A1EF-F64DBD9CD2DF}" srcOrd="6" destOrd="0" presId="urn:microsoft.com/office/officeart/2005/8/layout/hierarchy3"/>
    <dgm:cxn modelId="{FA5C6E80-BA9B-475F-A736-B05ECBD3EC06}" type="presParOf" srcId="{ABDFEB91-EAC9-4915-8B7D-1B3D6140BE6C}" destId="{B68293D6-790C-41A7-820E-BCF20F2241F4}" srcOrd="7" destOrd="0" presId="urn:microsoft.com/office/officeart/2005/8/layout/hierarchy3"/>
    <dgm:cxn modelId="{7116C05E-218C-4544-8535-8EE4A1069872}" type="presParOf" srcId="{ABDFEB91-EAC9-4915-8B7D-1B3D6140BE6C}" destId="{C893C64E-B8A6-48B6-A22A-CCBD67D910FE}" srcOrd="8" destOrd="0" presId="urn:microsoft.com/office/officeart/2005/8/layout/hierarchy3"/>
    <dgm:cxn modelId="{63A511C7-BD67-4BEA-855C-2A0C174819D0}" type="presParOf" srcId="{ABDFEB91-EAC9-4915-8B7D-1B3D6140BE6C}" destId="{298C8B94-5348-4482-BC5B-BB8F344FC28A}" srcOrd="9" destOrd="0" presId="urn:microsoft.com/office/officeart/2005/8/layout/hierarchy3"/>
    <dgm:cxn modelId="{EE17E448-3E49-4683-82CB-D8893992070F}" type="presParOf" srcId="{ABDFEB91-EAC9-4915-8B7D-1B3D6140BE6C}" destId="{FE3E8167-6FD2-463F-89F0-9B65F1D68446}" srcOrd="10" destOrd="0" presId="urn:microsoft.com/office/officeart/2005/8/layout/hierarchy3"/>
    <dgm:cxn modelId="{0F03E9AE-DCF8-4014-9F4D-2198D3A91A99}" type="presParOf" srcId="{ABDFEB91-EAC9-4915-8B7D-1B3D6140BE6C}" destId="{29160C50-899D-4EE8-9159-DA4EEA3C34A6}" srcOrd="11" destOrd="0" presId="urn:microsoft.com/office/officeart/2005/8/layout/hierarchy3"/>
    <dgm:cxn modelId="{42F41F74-43D9-4379-BAF4-B4FA99E28F11}" type="presParOf" srcId="{D90E223C-0953-4F5F-9453-972F809E3761}" destId="{24C8A605-57EC-4567-8260-E6477E146408}" srcOrd="4" destOrd="0" presId="urn:microsoft.com/office/officeart/2005/8/layout/hierarchy3"/>
    <dgm:cxn modelId="{B54E6310-7260-40E4-9B67-87477770F7B4}" type="presParOf" srcId="{24C8A605-57EC-4567-8260-E6477E146408}" destId="{377D7A98-8FC3-4F20-A694-1356BE898EB8}" srcOrd="0" destOrd="0" presId="urn:microsoft.com/office/officeart/2005/8/layout/hierarchy3"/>
    <dgm:cxn modelId="{519CEF52-7D1E-4859-8C04-74246CE528BE}" type="presParOf" srcId="{377D7A98-8FC3-4F20-A694-1356BE898EB8}" destId="{8A9F5657-D8AE-41BD-9E57-692811815BFB}" srcOrd="0" destOrd="0" presId="urn:microsoft.com/office/officeart/2005/8/layout/hierarchy3"/>
    <dgm:cxn modelId="{DC2A026C-55F7-4125-9DCC-5A2AE409FC68}" type="presParOf" srcId="{377D7A98-8FC3-4F20-A694-1356BE898EB8}" destId="{DB8E67EC-EAC1-4336-8F6F-5ABB91D6DE0F}" srcOrd="1" destOrd="0" presId="urn:microsoft.com/office/officeart/2005/8/layout/hierarchy3"/>
    <dgm:cxn modelId="{63D9DA89-AD97-4C41-8296-5D20B9A608D9}" type="presParOf" srcId="{24C8A605-57EC-4567-8260-E6477E146408}" destId="{78145E6A-3E21-4583-A839-1A55CD445DA8}" srcOrd="1" destOrd="0" presId="urn:microsoft.com/office/officeart/2005/8/layout/hierarchy3"/>
    <dgm:cxn modelId="{D3F955C7-888D-4964-9A6E-24C72D347874}" type="presParOf" srcId="{78145E6A-3E21-4583-A839-1A55CD445DA8}" destId="{B2B4107E-0090-41CF-AC03-A282E217F38C}" srcOrd="0" destOrd="0" presId="urn:microsoft.com/office/officeart/2005/8/layout/hierarchy3"/>
    <dgm:cxn modelId="{D5083187-BD8E-4B5F-A1A7-CE82E6953CE8}" type="presParOf" srcId="{78145E6A-3E21-4583-A839-1A55CD445DA8}" destId="{C01E6E49-BEAB-426B-B7B0-6AB1E26B91F0}" srcOrd="1" destOrd="0" presId="urn:microsoft.com/office/officeart/2005/8/layout/hierarchy3"/>
    <dgm:cxn modelId="{0663959F-D0B0-4387-BC03-5A2C6056F87E}" type="presParOf" srcId="{78145E6A-3E21-4583-A839-1A55CD445DA8}" destId="{FD8FCD1A-0857-49D4-8A0E-A01D394EA8E7}" srcOrd="2" destOrd="0" presId="urn:microsoft.com/office/officeart/2005/8/layout/hierarchy3"/>
    <dgm:cxn modelId="{14DCB4A9-4BAF-4799-8BB1-77F5D560875E}" type="presParOf" srcId="{78145E6A-3E21-4583-A839-1A55CD445DA8}" destId="{D66DF1C1-D8BF-4C80-BA4F-9366B5217B17}" srcOrd="3" destOrd="0" presId="urn:microsoft.com/office/officeart/2005/8/layout/hierarchy3"/>
    <dgm:cxn modelId="{2EBD3BBE-7AAA-4C92-85F6-3EEE618E06B2}" type="presParOf" srcId="{78145E6A-3E21-4583-A839-1A55CD445DA8}" destId="{03D83DEE-A72C-4CE3-B8BB-C5F6353B5F45}" srcOrd="4" destOrd="0" presId="urn:microsoft.com/office/officeart/2005/8/layout/hierarchy3"/>
    <dgm:cxn modelId="{4B0D5DB5-4346-4D8A-80AA-7E67B2A73C26}" type="presParOf" srcId="{78145E6A-3E21-4583-A839-1A55CD445DA8}" destId="{D5EE617A-F0CB-4D0F-B764-AB691EA4FCE6}" srcOrd="5" destOrd="0" presId="urn:microsoft.com/office/officeart/2005/8/layout/hierarchy3"/>
    <dgm:cxn modelId="{BB29CD88-CC18-4327-9272-83BEC7ED7827}" type="presParOf" srcId="{78145E6A-3E21-4583-A839-1A55CD445DA8}" destId="{598C972E-C35E-43AA-AB6D-47BD872EF7D7}" srcOrd="6" destOrd="0" presId="urn:microsoft.com/office/officeart/2005/8/layout/hierarchy3"/>
    <dgm:cxn modelId="{FEDC58D5-368F-4885-98F8-76AF5A8B6940}" type="presParOf" srcId="{78145E6A-3E21-4583-A839-1A55CD445DA8}" destId="{82A3B777-0D5E-4E56-9454-3E7E995CD5B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68FB34-D1A0-4F4E-9BD3-8A25FE78B071}" type="doc">
      <dgm:prSet loTypeId="urn:microsoft.com/office/officeart/2005/8/layout/arrow3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DB09B34-162D-48F6-8580-2AD7444B0592}">
      <dgm:prSet phldrT="[Текст]" custT="1"/>
      <dgm:spPr/>
      <dgm:t>
        <a:bodyPr/>
        <a:lstStyle/>
        <a:p>
          <a:r>
            <a:rPr lang="ru-RU" sz="4000" b="1" cap="none" spc="0" dirty="0">
              <a:ln w="0"/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</a:rPr>
            <a:t>Специалист по ОТ</a:t>
          </a:r>
        </a:p>
      </dgm:t>
    </dgm:pt>
    <dgm:pt modelId="{2C0738BE-AEF6-4573-B1EF-38C5EE1C5BDA}" type="parTrans" cxnId="{A74F4258-B6CD-4E8B-950B-A4E9BABADA5C}">
      <dgm:prSet/>
      <dgm:spPr/>
      <dgm:t>
        <a:bodyPr/>
        <a:lstStyle/>
        <a:p>
          <a:endParaRPr lang="ru-RU"/>
        </a:p>
      </dgm:t>
    </dgm:pt>
    <dgm:pt modelId="{A250EF04-ABB4-4EAF-A37E-6B866C8F05C4}" type="sibTrans" cxnId="{A74F4258-B6CD-4E8B-950B-A4E9BABADA5C}">
      <dgm:prSet/>
      <dgm:spPr/>
      <dgm:t>
        <a:bodyPr/>
        <a:lstStyle/>
        <a:p>
          <a:endParaRPr lang="ru-RU"/>
        </a:p>
      </dgm:t>
    </dgm:pt>
    <dgm:pt modelId="{0EB086E6-1397-43DB-B71B-4AD20E5AD73A}">
      <dgm:prSet phldrT="[Текст]" custT="1"/>
      <dgm:spPr/>
      <dgm:t>
        <a:bodyPr/>
        <a:lstStyle/>
        <a:p>
          <a:r>
            <a:rPr lang="ru-RU" sz="6000" b="1" cap="none" spc="0" dirty="0">
              <a:ln w="0"/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</a:rPr>
            <a:t>СБМ</a:t>
          </a:r>
        </a:p>
      </dgm:t>
    </dgm:pt>
    <dgm:pt modelId="{9D69C041-A408-4C25-B24C-E7E41F9972A8}" type="parTrans" cxnId="{FDC5957A-CCF8-4B31-84A6-3554B0B15920}">
      <dgm:prSet/>
      <dgm:spPr/>
      <dgm:t>
        <a:bodyPr/>
        <a:lstStyle/>
        <a:p>
          <a:endParaRPr lang="ru-RU"/>
        </a:p>
      </dgm:t>
    </dgm:pt>
    <dgm:pt modelId="{9C110FD7-CB29-4722-B9E3-B6724A4FEA53}" type="sibTrans" cxnId="{FDC5957A-CCF8-4B31-84A6-3554B0B15920}">
      <dgm:prSet/>
      <dgm:spPr/>
      <dgm:t>
        <a:bodyPr/>
        <a:lstStyle/>
        <a:p>
          <a:endParaRPr lang="ru-RU"/>
        </a:p>
      </dgm:t>
    </dgm:pt>
    <dgm:pt modelId="{2748CAB8-025F-4592-814C-DB922BD2825C}" type="pres">
      <dgm:prSet presAssocID="{4C68FB34-D1A0-4F4E-9BD3-8A25FE78B071}" presName="compositeShape" presStyleCnt="0">
        <dgm:presLayoutVars>
          <dgm:chMax val="2"/>
          <dgm:dir/>
          <dgm:resizeHandles val="exact"/>
        </dgm:presLayoutVars>
      </dgm:prSet>
      <dgm:spPr/>
    </dgm:pt>
    <dgm:pt modelId="{0495E8A6-09DB-4696-A24B-5BA8CDB1E2F5}" type="pres">
      <dgm:prSet presAssocID="{4C68FB34-D1A0-4F4E-9BD3-8A25FE78B071}" presName="divider" presStyleLbl="fgShp" presStyleIdx="0" presStyleCnt="1" custLinFactNeighborY="10548"/>
      <dgm:spPr/>
    </dgm:pt>
    <dgm:pt modelId="{5F8D085A-3CA6-45FF-8BC2-3F35B9F11976}" type="pres">
      <dgm:prSet presAssocID="{CDB09B34-162D-48F6-8580-2AD7444B0592}" presName="downArrow" presStyleLbl="node1" presStyleIdx="0" presStyleCnt="2" custAng="20644032" custLinFactNeighborY="-9509"/>
      <dgm:spPr/>
    </dgm:pt>
    <dgm:pt modelId="{69DEF808-00B0-44D3-AB8D-993805F7EB30}" type="pres">
      <dgm:prSet presAssocID="{CDB09B34-162D-48F6-8580-2AD7444B0592}" presName="downArrowText" presStyleLbl="revTx" presStyleIdx="0" presStyleCnt="2" custScaleX="158106">
        <dgm:presLayoutVars>
          <dgm:bulletEnabled val="1"/>
        </dgm:presLayoutVars>
      </dgm:prSet>
      <dgm:spPr/>
    </dgm:pt>
    <dgm:pt modelId="{2C840A6C-04D4-48EC-9D5C-1FF10665474F}" type="pres">
      <dgm:prSet presAssocID="{0EB086E6-1397-43DB-B71B-4AD20E5AD73A}" presName="upArrow" presStyleLbl="node1" presStyleIdx="1" presStyleCnt="2" custAng="20433584"/>
      <dgm:spPr/>
    </dgm:pt>
    <dgm:pt modelId="{09723490-2049-4AAF-9A04-EAF2644E48A5}" type="pres">
      <dgm:prSet presAssocID="{0EB086E6-1397-43DB-B71B-4AD20E5AD73A}" presName="upArrowText" presStyleLbl="revTx" presStyleIdx="1" presStyleCnt="2" custLinFactNeighborX="28784" custLinFactNeighborY="-6696">
        <dgm:presLayoutVars>
          <dgm:bulletEnabled val="1"/>
        </dgm:presLayoutVars>
      </dgm:prSet>
      <dgm:spPr/>
    </dgm:pt>
  </dgm:ptLst>
  <dgm:cxnLst>
    <dgm:cxn modelId="{B0AF700A-44C9-4AD9-BAF4-99D7DA8BD45E}" type="presOf" srcId="{CDB09B34-162D-48F6-8580-2AD7444B0592}" destId="{69DEF808-00B0-44D3-AB8D-993805F7EB30}" srcOrd="0" destOrd="0" presId="urn:microsoft.com/office/officeart/2005/8/layout/arrow3"/>
    <dgm:cxn modelId="{A74F4258-B6CD-4E8B-950B-A4E9BABADA5C}" srcId="{4C68FB34-D1A0-4F4E-9BD3-8A25FE78B071}" destId="{CDB09B34-162D-48F6-8580-2AD7444B0592}" srcOrd="0" destOrd="0" parTransId="{2C0738BE-AEF6-4573-B1EF-38C5EE1C5BDA}" sibTransId="{A250EF04-ABB4-4EAF-A37E-6B866C8F05C4}"/>
    <dgm:cxn modelId="{FDC5957A-CCF8-4B31-84A6-3554B0B15920}" srcId="{4C68FB34-D1A0-4F4E-9BD3-8A25FE78B071}" destId="{0EB086E6-1397-43DB-B71B-4AD20E5AD73A}" srcOrd="1" destOrd="0" parTransId="{9D69C041-A408-4C25-B24C-E7E41F9972A8}" sibTransId="{9C110FD7-CB29-4722-B9E3-B6724A4FEA53}"/>
    <dgm:cxn modelId="{40F5A399-0EE7-4FE6-809A-142C06C5F16C}" type="presOf" srcId="{0EB086E6-1397-43DB-B71B-4AD20E5AD73A}" destId="{09723490-2049-4AAF-9A04-EAF2644E48A5}" srcOrd="0" destOrd="0" presId="urn:microsoft.com/office/officeart/2005/8/layout/arrow3"/>
    <dgm:cxn modelId="{E14292B5-6749-4BBB-B1A5-F0F19D1B5000}" type="presOf" srcId="{4C68FB34-D1A0-4F4E-9BD3-8A25FE78B071}" destId="{2748CAB8-025F-4592-814C-DB922BD2825C}" srcOrd="0" destOrd="0" presId="urn:microsoft.com/office/officeart/2005/8/layout/arrow3"/>
    <dgm:cxn modelId="{D1B8A4EA-8625-42E9-9FE9-78B3FA497FFB}" type="presParOf" srcId="{2748CAB8-025F-4592-814C-DB922BD2825C}" destId="{0495E8A6-09DB-4696-A24B-5BA8CDB1E2F5}" srcOrd="0" destOrd="0" presId="urn:microsoft.com/office/officeart/2005/8/layout/arrow3"/>
    <dgm:cxn modelId="{97213012-2091-49AF-88CF-EAF6983D6EE4}" type="presParOf" srcId="{2748CAB8-025F-4592-814C-DB922BD2825C}" destId="{5F8D085A-3CA6-45FF-8BC2-3F35B9F11976}" srcOrd="1" destOrd="0" presId="urn:microsoft.com/office/officeart/2005/8/layout/arrow3"/>
    <dgm:cxn modelId="{193F9A93-AA8D-4355-B547-833E2795FCF1}" type="presParOf" srcId="{2748CAB8-025F-4592-814C-DB922BD2825C}" destId="{69DEF808-00B0-44D3-AB8D-993805F7EB30}" srcOrd="2" destOrd="0" presId="urn:microsoft.com/office/officeart/2005/8/layout/arrow3"/>
    <dgm:cxn modelId="{13FD70E4-C929-47F8-8597-486E64E37696}" type="presParOf" srcId="{2748CAB8-025F-4592-814C-DB922BD2825C}" destId="{2C840A6C-04D4-48EC-9D5C-1FF10665474F}" srcOrd="3" destOrd="0" presId="urn:microsoft.com/office/officeart/2005/8/layout/arrow3"/>
    <dgm:cxn modelId="{77B22F0E-7E30-48FC-B06A-AF8ED551742F}" type="presParOf" srcId="{2748CAB8-025F-4592-814C-DB922BD2825C}" destId="{09723490-2049-4AAF-9A04-EAF2644E48A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629EBB-2372-428D-AA5A-E2F1839C173A}" type="doc">
      <dgm:prSet loTypeId="urn:microsoft.com/office/officeart/2005/8/layout/vList4" loCatId="list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2055BB24-7969-4FCA-A73A-C3EC377B66D0}">
      <dgm:prSet phldrT="[Текст]" custT="1"/>
      <dgm:spPr/>
      <dgm:t>
        <a:bodyPr/>
        <a:lstStyle/>
        <a:p>
          <a:r>
            <a:rPr lang="ru-RU" sz="1400" b="1" i="1" dirty="0"/>
            <a:t>ШТУРМАНСКАЯ ГРУППА</a:t>
          </a:r>
        </a:p>
      </dgm:t>
    </dgm:pt>
    <dgm:pt modelId="{1A15FFA4-347D-4302-B77B-256A7A191871}" type="parTrans" cxnId="{AC5511FA-5DA0-417A-A483-5FF581CB0104}">
      <dgm:prSet/>
      <dgm:spPr/>
      <dgm:t>
        <a:bodyPr/>
        <a:lstStyle/>
        <a:p>
          <a:endParaRPr lang="ru-RU"/>
        </a:p>
      </dgm:t>
    </dgm:pt>
    <dgm:pt modelId="{9F6B9563-45CB-4088-826A-0C37F5C6087A}" type="sibTrans" cxnId="{AC5511FA-5DA0-417A-A483-5FF581CB0104}">
      <dgm:prSet/>
      <dgm:spPr/>
      <dgm:t>
        <a:bodyPr/>
        <a:lstStyle/>
        <a:p>
          <a:endParaRPr lang="ru-RU"/>
        </a:p>
      </dgm:t>
    </dgm:pt>
    <dgm:pt modelId="{F57038C1-53C6-48C0-917A-8CA70046C7A8}">
      <dgm:prSet phldrT="[Текст]" custT="1"/>
      <dgm:spPr/>
      <dgm:t>
        <a:bodyPr/>
        <a:lstStyle/>
        <a:p>
          <a:r>
            <a:rPr lang="ru-RU" sz="1200" dirty="0"/>
            <a:t>Инструктаж, стажировка</a:t>
          </a:r>
        </a:p>
      </dgm:t>
    </dgm:pt>
    <dgm:pt modelId="{DC8A8247-0823-42FF-B7E9-3060A193F1CA}" type="parTrans" cxnId="{394C3A1E-6832-4D04-9E74-A339197B03BF}">
      <dgm:prSet/>
      <dgm:spPr/>
      <dgm:t>
        <a:bodyPr/>
        <a:lstStyle/>
        <a:p>
          <a:endParaRPr lang="ru-RU"/>
        </a:p>
      </dgm:t>
    </dgm:pt>
    <dgm:pt modelId="{1D0CF2FC-3758-447A-818B-9BB5E180D02E}" type="sibTrans" cxnId="{394C3A1E-6832-4D04-9E74-A339197B03BF}">
      <dgm:prSet/>
      <dgm:spPr/>
      <dgm:t>
        <a:bodyPr/>
        <a:lstStyle/>
        <a:p>
          <a:endParaRPr lang="ru-RU"/>
        </a:p>
      </dgm:t>
    </dgm:pt>
    <dgm:pt modelId="{49FA35EA-5B66-494E-A995-5759972A19A7}">
      <dgm:prSet phldrT="[Текст]" custT="1"/>
      <dgm:spPr/>
      <dgm:t>
        <a:bodyPr/>
        <a:lstStyle/>
        <a:p>
          <a:r>
            <a:rPr lang="ru-RU" sz="1600" b="1" i="1" dirty="0"/>
            <a:t>МЕХАНИЧЕСКАЯ ГРУППА</a:t>
          </a:r>
        </a:p>
      </dgm:t>
    </dgm:pt>
    <dgm:pt modelId="{0B81D865-814A-4FF9-8732-70AAAAF0F485}" type="parTrans" cxnId="{6BEA41F3-52F2-46D0-8F2D-07374D8D7110}">
      <dgm:prSet/>
      <dgm:spPr/>
      <dgm:t>
        <a:bodyPr/>
        <a:lstStyle/>
        <a:p>
          <a:endParaRPr lang="ru-RU"/>
        </a:p>
      </dgm:t>
    </dgm:pt>
    <dgm:pt modelId="{7B763DC4-7DCF-4174-8F68-040076A30412}" type="sibTrans" cxnId="{6BEA41F3-52F2-46D0-8F2D-07374D8D7110}">
      <dgm:prSet/>
      <dgm:spPr/>
      <dgm:t>
        <a:bodyPr/>
        <a:lstStyle/>
        <a:p>
          <a:endParaRPr lang="ru-RU"/>
        </a:p>
      </dgm:t>
    </dgm:pt>
    <dgm:pt modelId="{455B168F-C71D-45CD-8D95-3A36AE724B92}">
      <dgm:prSet phldrT="[Текст]" custT="1"/>
      <dgm:spPr/>
      <dgm:t>
        <a:bodyPr/>
        <a:lstStyle/>
        <a:p>
          <a:r>
            <a:rPr lang="ru-RU" sz="1600" dirty="0"/>
            <a:t>Инструктаж</a:t>
          </a:r>
        </a:p>
      </dgm:t>
    </dgm:pt>
    <dgm:pt modelId="{A60DE761-878A-425C-91E1-2AFA5F293B4F}" type="parTrans" cxnId="{FCD9600D-F5B3-4411-AB10-E724DFAED5DD}">
      <dgm:prSet/>
      <dgm:spPr/>
      <dgm:t>
        <a:bodyPr/>
        <a:lstStyle/>
        <a:p>
          <a:endParaRPr lang="ru-RU"/>
        </a:p>
      </dgm:t>
    </dgm:pt>
    <dgm:pt modelId="{A24527FA-5F82-4489-BD17-2B81953CC4E4}" type="sibTrans" cxnId="{FCD9600D-F5B3-4411-AB10-E724DFAED5DD}">
      <dgm:prSet/>
      <dgm:spPr/>
      <dgm:t>
        <a:bodyPr/>
        <a:lstStyle/>
        <a:p>
          <a:endParaRPr lang="ru-RU"/>
        </a:p>
      </dgm:t>
    </dgm:pt>
    <dgm:pt modelId="{FF9911F2-AF44-4794-AB29-1BA1480C2DC1}">
      <dgm:prSet phldrT="[Текст]" custT="1"/>
      <dgm:spPr/>
      <dgm:t>
        <a:bodyPr/>
        <a:lstStyle/>
        <a:p>
          <a:r>
            <a:rPr lang="ru-RU" sz="1600" dirty="0"/>
            <a:t>Аварийно-спасательное имущество</a:t>
          </a:r>
        </a:p>
      </dgm:t>
    </dgm:pt>
    <dgm:pt modelId="{C434E565-4831-4B48-B505-77D3DADBDE46}" type="parTrans" cxnId="{79F9BDEA-2A13-4486-9A79-23F315EE1C60}">
      <dgm:prSet/>
      <dgm:spPr/>
      <dgm:t>
        <a:bodyPr/>
        <a:lstStyle/>
        <a:p>
          <a:endParaRPr lang="ru-RU"/>
        </a:p>
      </dgm:t>
    </dgm:pt>
    <dgm:pt modelId="{AA61BAF0-0208-40E6-8919-1B2C64DA7FE6}" type="sibTrans" cxnId="{79F9BDEA-2A13-4486-9A79-23F315EE1C60}">
      <dgm:prSet/>
      <dgm:spPr/>
      <dgm:t>
        <a:bodyPr/>
        <a:lstStyle/>
        <a:p>
          <a:endParaRPr lang="ru-RU"/>
        </a:p>
      </dgm:t>
    </dgm:pt>
    <dgm:pt modelId="{E9C8218E-1000-4C57-A534-DAAF4A3FED8A}">
      <dgm:prSet phldrT="[Текст]" custT="1"/>
      <dgm:spPr/>
      <dgm:t>
        <a:bodyPr/>
        <a:lstStyle/>
        <a:p>
          <a:r>
            <a:rPr lang="ru-RU" sz="1300" b="1" i="1" dirty="0"/>
            <a:t>ШКИПЕРСКАЯ ГРУППА</a:t>
          </a:r>
        </a:p>
      </dgm:t>
    </dgm:pt>
    <dgm:pt modelId="{6DE4CB63-9C44-4DCA-B88D-085EB02633D6}" type="parTrans" cxnId="{257D7BAB-41E7-4BCA-B581-83C11CD348C9}">
      <dgm:prSet/>
      <dgm:spPr/>
      <dgm:t>
        <a:bodyPr/>
        <a:lstStyle/>
        <a:p>
          <a:endParaRPr lang="ru-RU"/>
        </a:p>
      </dgm:t>
    </dgm:pt>
    <dgm:pt modelId="{6686AE53-5624-4132-91C0-A56AB2413810}" type="sibTrans" cxnId="{257D7BAB-41E7-4BCA-B581-83C11CD348C9}">
      <dgm:prSet/>
      <dgm:spPr/>
      <dgm:t>
        <a:bodyPr/>
        <a:lstStyle/>
        <a:p>
          <a:endParaRPr lang="ru-RU"/>
        </a:p>
      </dgm:t>
    </dgm:pt>
    <dgm:pt modelId="{D05ED10C-3983-4105-80AA-C498C087F02E}">
      <dgm:prSet phldrT="[Текст]" custT="1"/>
      <dgm:spPr/>
      <dgm:t>
        <a:bodyPr/>
        <a:lstStyle/>
        <a:p>
          <a:r>
            <a:rPr lang="ru-RU" sz="1300" dirty="0"/>
            <a:t>Выдача дежурных СИЗ</a:t>
          </a:r>
        </a:p>
      </dgm:t>
    </dgm:pt>
    <dgm:pt modelId="{C3457B5C-E920-4EC0-A151-E949191B4BAD}" type="parTrans" cxnId="{2685B803-81C1-40C7-8F19-6A1262B84844}">
      <dgm:prSet/>
      <dgm:spPr/>
      <dgm:t>
        <a:bodyPr/>
        <a:lstStyle/>
        <a:p>
          <a:endParaRPr lang="ru-RU"/>
        </a:p>
      </dgm:t>
    </dgm:pt>
    <dgm:pt modelId="{548532B8-D40E-494C-8DE2-426A1ACB49EC}" type="sibTrans" cxnId="{2685B803-81C1-40C7-8F19-6A1262B84844}">
      <dgm:prSet/>
      <dgm:spPr/>
      <dgm:t>
        <a:bodyPr/>
        <a:lstStyle/>
        <a:p>
          <a:endParaRPr lang="ru-RU"/>
        </a:p>
      </dgm:t>
    </dgm:pt>
    <dgm:pt modelId="{60B90E70-D794-4D7F-A4F5-612F3ECCEEFE}">
      <dgm:prSet phldrT="[Текст]"/>
      <dgm:spPr/>
      <dgm:t>
        <a:bodyPr/>
        <a:lstStyle/>
        <a:p>
          <a:endParaRPr lang="ru-RU" sz="1000" dirty="0"/>
        </a:p>
      </dgm:t>
    </dgm:pt>
    <dgm:pt modelId="{A0A93B63-15DB-4FAD-8073-1F63B23B821E}" type="parTrans" cxnId="{F173B802-62E6-407C-A0E0-BC76526AB8BB}">
      <dgm:prSet/>
      <dgm:spPr/>
      <dgm:t>
        <a:bodyPr/>
        <a:lstStyle/>
        <a:p>
          <a:endParaRPr lang="ru-RU"/>
        </a:p>
      </dgm:t>
    </dgm:pt>
    <dgm:pt modelId="{AFE3CF6D-58DD-4C69-B759-AAC7D43F8FF2}" type="sibTrans" cxnId="{F173B802-62E6-407C-A0E0-BC76526AB8BB}">
      <dgm:prSet/>
      <dgm:spPr/>
      <dgm:t>
        <a:bodyPr/>
        <a:lstStyle/>
        <a:p>
          <a:endParaRPr lang="ru-RU"/>
        </a:p>
      </dgm:t>
    </dgm:pt>
    <dgm:pt modelId="{799EF788-CDC9-421B-A08A-B8F6CC135B19}">
      <dgm:prSet phldrT="[Текст]" custT="1"/>
      <dgm:spPr/>
      <dgm:t>
        <a:bodyPr/>
        <a:lstStyle/>
        <a:p>
          <a:r>
            <a:rPr lang="ru-RU" sz="1200" dirty="0"/>
            <a:t>Общее руководство по вопросам ОТ</a:t>
          </a:r>
        </a:p>
      </dgm:t>
    </dgm:pt>
    <dgm:pt modelId="{4849E797-A523-4814-9A99-E7E8855D7A53}" type="parTrans" cxnId="{743442DC-5B22-4154-B9CC-D899645EC3DC}">
      <dgm:prSet/>
      <dgm:spPr/>
      <dgm:t>
        <a:bodyPr/>
        <a:lstStyle/>
        <a:p>
          <a:endParaRPr lang="ru-RU"/>
        </a:p>
      </dgm:t>
    </dgm:pt>
    <dgm:pt modelId="{427C8AC6-A00D-472F-BD98-16060ACAB2B7}" type="sibTrans" cxnId="{743442DC-5B22-4154-B9CC-D899645EC3DC}">
      <dgm:prSet/>
      <dgm:spPr/>
      <dgm:t>
        <a:bodyPr/>
        <a:lstStyle/>
        <a:p>
          <a:endParaRPr lang="ru-RU"/>
        </a:p>
      </dgm:t>
    </dgm:pt>
    <dgm:pt modelId="{2B8ECEDB-89A9-4B9A-83A7-DB4D7493E2F4}">
      <dgm:prSet phldrT="[Текст]" custT="1"/>
      <dgm:spPr/>
      <dgm:t>
        <a:bodyPr/>
        <a:lstStyle/>
        <a:p>
          <a:r>
            <a:rPr lang="ru-RU" sz="1200" dirty="0"/>
            <a:t>Вопросы медицинского обслуживания</a:t>
          </a:r>
        </a:p>
      </dgm:t>
    </dgm:pt>
    <dgm:pt modelId="{F70A5D4E-E964-42AD-B671-F51F8D5E8378}" type="parTrans" cxnId="{2D52F9A9-181D-4A06-9E60-EBB724F3E8A6}">
      <dgm:prSet/>
      <dgm:spPr/>
      <dgm:t>
        <a:bodyPr/>
        <a:lstStyle/>
        <a:p>
          <a:endParaRPr lang="ru-RU"/>
        </a:p>
      </dgm:t>
    </dgm:pt>
    <dgm:pt modelId="{FBBDA944-D568-47F5-AB69-890C3C3A0F69}" type="sibTrans" cxnId="{2D52F9A9-181D-4A06-9E60-EBB724F3E8A6}">
      <dgm:prSet/>
      <dgm:spPr/>
      <dgm:t>
        <a:bodyPr/>
        <a:lstStyle/>
        <a:p>
          <a:endParaRPr lang="ru-RU"/>
        </a:p>
      </dgm:t>
    </dgm:pt>
    <dgm:pt modelId="{8248DEC1-260F-48AC-AC0D-DA609EDAE99D}">
      <dgm:prSet phldrT="[Текст]" custT="1"/>
      <dgm:spPr/>
      <dgm:t>
        <a:bodyPr/>
        <a:lstStyle/>
        <a:p>
          <a:r>
            <a:rPr lang="ru-RU" sz="1300" dirty="0"/>
            <a:t>ДСИЗ (реализуемый в дозаторах)</a:t>
          </a:r>
        </a:p>
      </dgm:t>
    </dgm:pt>
    <dgm:pt modelId="{807A2D50-3E5F-40D9-B7B7-9D64225F272E}" type="parTrans" cxnId="{6E86F1A8-375A-4503-AC02-778C28764793}">
      <dgm:prSet/>
      <dgm:spPr/>
      <dgm:t>
        <a:bodyPr/>
        <a:lstStyle/>
        <a:p>
          <a:endParaRPr lang="ru-RU"/>
        </a:p>
      </dgm:t>
    </dgm:pt>
    <dgm:pt modelId="{2238E020-88AD-409C-AFB9-0953804B8302}" type="sibTrans" cxnId="{6E86F1A8-375A-4503-AC02-778C28764793}">
      <dgm:prSet/>
      <dgm:spPr/>
      <dgm:t>
        <a:bodyPr/>
        <a:lstStyle/>
        <a:p>
          <a:endParaRPr lang="ru-RU"/>
        </a:p>
      </dgm:t>
    </dgm:pt>
    <dgm:pt modelId="{4BAD07E4-D125-4A33-9C6B-037B30CC4209}">
      <dgm:prSet phldrT="[Текст]" custT="1"/>
      <dgm:spPr/>
      <dgm:t>
        <a:bodyPr/>
        <a:lstStyle/>
        <a:p>
          <a:r>
            <a:rPr lang="ru-RU" sz="1300" dirty="0"/>
            <a:t>Стажировка</a:t>
          </a:r>
        </a:p>
      </dgm:t>
    </dgm:pt>
    <dgm:pt modelId="{7180D68D-0DB2-451F-9BB6-46B43981D613}" type="parTrans" cxnId="{94C9AABA-FCB1-4B2B-B6C3-E89384228A83}">
      <dgm:prSet/>
      <dgm:spPr/>
      <dgm:t>
        <a:bodyPr/>
        <a:lstStyle/>
        <a:p>
          <a:endParaRPr lang="ru-RU"/>
        </a:p>
      </dgm:t>
    </dgm:pt>
    <dgm:pt modelId="{1D257C30-D0F6-414A-A12A-B38AE8B59109}" type="sibTrans" cxnId="{94C9AABA-FCB1-4B2B-B6C3-E89384228A83}">
      <dgm:prSet/>
      <dgm:spPr/>
      <dgm:t>
        <a:bodyPr/>
        <a:lstStyle/>
        <a:p>
          <a:endParaRPr lang="ru-RU"/>
        </a:p>
      </dgm:t>
    </dgm:pt>
    <dgm:pt modelId="{491BCB50-301C-4814-AB27-183527817545}">
      <dgm:prSet phldrT="[Текст]" custT="1"/>
      <dgm:spPr/>
      <dgm:t>
        <a:bodyPr/>
        <a:lstStyle/>
        <a:p>
          <a:r>
            <a:rPr lang="ru-RU" sz="1200" dirty="0"/>
            <a:t>Расследование НС, учет микроповреждений</a:t>
          </a:r>
        </a:p>
      </dgm:t>
    </dgm:pt>
    <dgm:pt modelId="{C32AEE53-FFDA-4C6E-8BE5-8E9167699BE2}" type="parTrans" cxnId="{CA339931-DC37-4E37-9F2D-3EE95DAFDDBE}">
      <dgm:prSet/>
      <dgm:spPr/>
      <dgm:t>
        <a:bodyPr/>
        <a:lstStyle/>
        <a:p>
          <a:endParaRPr lang="ru-RU"/>
        </a:p>
      </dgm:t>
    </dgm:pt>
    <dgm:pt modelId="{059AE9C5-8E00-413F-A287-1E1B4FCE78A2}" type="sibTrans" cxnId="{CA339931-DC37-4E37-9F2D-3EE95DAFDDBE}">
      <dgm:prSet/>
      <dgm:spPr/>
      <dgm:t>
        <a:bodyPr/>
        <a:lstStyle/>
        <a:p>
          <a:endParaRPr lang="ru-RU"/>
        </a:p>
      </dgm:t>
    </dgm:pt>
    <dgm:pt modelId="{F5218E82-3BBE-4729-B987-F7A9AB07D2B0}">
      <dgm:prSet phldrT="[Текст]" custT="1"/>
      <dgm:spPr/>
      <dgm:t>
        <a:bodyPr/>
        <a:lstStyle/>
        <a:p>
          <a:r>
            <a:rPr lang="ru-RU" sz="1600" dirty="0"/>
            <a:t>Стажировка</a:t>
          </a:r>
        </a:p>
      </dgm:t>
    </dgm:pt>
    <dgm:pt modelId="{2416E1AB-0A98-4109-AC09-6DD2DD94D455}" type="parTrans" cxnId="{28F68834-C113-42BC-A925-D255441EFD35}">
      <dgm:prSet/>
      <dgm:spPr/>
      <dgm:t>
        <a:bodyPr/>
        <a:lstStyle/>
        <a:p>
          <a:endParaRPr lang="ru-RU"/>
        </a:p>
      </dgm:t>
    </dgm:pt>
    <dgm:pt modelId="{986251D2-341C-4728-99CB-39A81011C6C8}" type="sibTrans" cxnId="{28F68834-C113-42BC-A925-D255441EFD35}">
      <dgm:prSet/>
      <dgm:spPr/>
      <dgm:t>
        <a:bodyPr/>
        <a:lstStyle/>
        <a:p>
          <a:endParaRPr lang="ru-RU"/>
        </a:p>
      </dgm:t>
    </dgm:pt>
    <dgm:pt modelId="{03EC4D50-7C12-455B-AB66-088D4C94A68D}" type="pres">
      <dgm:prSet presAssocID="{17629EBB-2372-428D-AA5A-E2F1839C173A}" presName="linear" presStyleCnt="0">
        <dgm:presLayoutVars>
          <dgm:dir/>
          <dgm:resizeHandles val="exact"/>
        </dgm:presLayoutVars>
      </dgm:prSet>
      <dgm:spPr/>
    </dgm:pt>
    <dgm:pt modelId="{B0C0E1EB-D865-4290-BDE3-14B969613314}" type="pres">
      <dgm:prSet presAssocID="{2055BB24-7969-4FCA-A73A-C3EC377B66D0}" presName="comp" presStyleCnt="0"/>
      <dgm:spPr/>
    </dgm:pt>
    <dgm:pt modelId="{1C9732ED-1CFB-4835-91BA-5397D6AD6F05}" type="pres">
      <dgm:prSet presAssocID="{2055BB24-7969-4FCA-A73A-C3EC377B66D0}" presName="box" presStyleLbl="node1" presStyleIdx="0" presStyleCnt="3"/>
      <dgm:spPr/>
    </dgm:pt>
    <dgm:pt modelId="{B0D8F5B1-7A8A-416C-958D-5BDC8335EC94}" type="pres">
      <dgm:prSet presAssocID="{2055BB24-7969-4FCA-A73A-C3EC377B66D0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6BEC703B-201A-4185-A89F-27F774C39E3E}" type="pres">
      <dgm:prSet presAssocID="{2055BB24-7969-4FCA-A73A-C3EC377B66D0}" presName="text" presStyleLbl="node1" presStyleIdx="0" presStyleCnt="3">
        <dgm:presLayoutVars>
          <dgm:bulletEnabled val="1"/>
        </dgm:presLayoutVars>
      </dgm:prSet>
      <dgm:spPr/>
    </dgm:pt>
    <dgm:pt modelId="{B7A6E98D-0FA3-4D0A-B481-DECB87ADE8E8}" type="pres">
      <dgm:prSet presAssocID="{9F6B9563-45CB-4088-826A-0C37F5C6087A}" presName="spacer" presStyleCnt="0"/>
      <dgm:spPr/>
    </dgm:pt>
    <dgm:pt modelId="{49579A8B-A993-4FA1-A4A4-E64829556B35}" type="pres">
      <dgm:prSet presAssocID="{49FA35EA-5B66-494E-A995-5759972A19A7}" presName="comp" presStyleCnt="0"/>
      <dgm:spPr/>
    </dgm:pt>
    <dgm:pt modelId="{BAA65B25-D14E-4084-862F-8A5FF1425588}" type="pres">
      <dgm:prSet presAssocID="{49FA35EA-5B66-494E-A995-5759972A19A7}" presName="box" presStyleLbl="node1" presStyleIdx="1" presStyleCnt="3"/>
      <dgm:spPr/>
    </dgm:pt>
    <dgm:pt modelId="{EC6DCC76-BC70-4C1A-B241-81484E715662}" type="pres">
      <dgm:prSet presAssocID="{49FA35EA-5B66-494E-A995-5759972A19A7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CF549FEB-24AA-4EA8-9D7D-0E4076734792}" type="pres">
      <dgm:prSet presAssocID="{49FA35EA-5B66-494E-A995-5759972A19A7}" presName="text" presStyleLbl="node1" presStyleIdx="1" presStyleCnt="3">
        <dgm:presLayoutVars>
          <dgm:bulletEnabled val="1"/>
        </dgm:presLayoutVars>
      </dgm:prSet>
      <dgm:spPr/>
    </dgm:pt>
    <dgm:pt modelId="{32DF884E-AA34-4E4E-AD0C-824C27224468}" type="pres">
      <dgm:prSet presAssocID="{7B763DC4-7DCF-4174-8F68-040076A30412}" presName="spacer" presStyleCnt="0"/>
      <dgm:spPr/>
    </dgm:pt>
    <dgm:pt modelId="{AC50EB61-6AF9-4511-B6F2-1F36E928C622}" type="pres">
      <dgm:prSet presAssocID="{E9C8218E-1000-4C57-A534-DAAF4A3FED8A}" presName="comp" presStyleCnt="0"/>
      <dgm:spPr/>
    </dgm:pt>
    <dgm:pt modelId="{379B0A6B-64DC-4BD7-896E-B075F7C48939}" type="pres">
      <dgm:prSet presAssocID="{E9C8218E-1000-4C57-A534-DAAF4A3FED8A}" presName="box" presStyleLbl="node1" presStyleIdx="2" presStyleCnt="3"/>
      <dgm:spPr/>
    </dgm:pt>
    <dgm:pt modelId="{D9A9C445-2F2B-4612-B368-0028E06A8014}" type="pres">
      <dgm:prSet presAssocID="{E9C8218E-1000-4C57-A534-DAAF4A3FED8A}" presName="img" presStyleLbl="fgImgPlace1" presStyleIdx="2" presStyleCnt="3"/>
      <dgm:spPr>
        <a:blipFill>
          <a:blip xmlns:r="http://schemas.openxmlformats.org/officeDocument/2006/relationships" r:embed="rId3"/>
          <a:srcRect/>
          <a:stretch>
            <a:fillRect t="-46000" b="-46000"/>
          </a:stretch>
        </a:blipFill>
      </dgm:spPr>
    </dgm:pt>
    <dgm:pt modelId="{DC721FBA-04DD-4E98-BD33-9F8E6E0AECAC}" type="pres">
      <dgm:prSet presAssocID="{E9C8218E-1000-4C57-A534-DAAF4A3FED8A}" presName="text" presStyleLbl="node1" presStyleIdx="2" presStyleCnt="3">
        <dgm:presLayoutVars>
          <dgm:bulletEnabled val="1"/>
        </dgm:presLayoutVars>
      </dgm:prSet>
      <dgm:spPr/>
    </dgm:pt>
  </dgm:ptLst>
  <dgm:cxnLst>
    <dgm:cxn modelId="{F173B802-62E6-407C-A0E0-BC76526AB8BB}" srcId="{2055BB24-7969-4FCA-A73A-C3EC377B66D0}" destId="{60B90E70-D794-4D7F-A4F5-612F3ECCEEFE}" srcOrd="4" destOrd="0" parTransId="{A0A93B63-15DB-4FAD-8073-1F63B23B821E}" sibTransId="{AFE3CF6D-58DD-4C69-B759-AAC7D43F8FF2}"/>
    <dgm:cxn modelId="{2685B803-81C1-40C7-8F19-6A1262B84844}" srcId="{E9C8218E-1000-4C57-A534-DAAF4A3FED8A}" destId="{D05ED10C-3983-4105-80AA-C498C087F02E}" srcOrd="0" destOrd="0" parTransId="{C3457B5C-E920-4EC0-A151-E949191B4BAD}" sibTransId="{548532B8-D40E-494C-8DE2-426A1ACB49EC}"/>
    <dgm:cxn modelId="{A5759A07-84DD-4781-8625-02B7ACC3749B}" type="presOf" srcId="{4BAD07E4-D125-4A33-9C6B-037B30CC4209}" destId="{379B0A6B-64DC-4BD7-896E-B075F7C48939}" srcOrd="0" destOrd="3" presId="urn:microsoft.com/office/officeart/2005/8/layout/vList4"/>
    <dgm:cxn modelId="{FCD9600D-F5B3-4411-AB10-E724DFAED5DD}" srcId="{49FA35EA-5B66-494E-A995-5759972A19A7}" destId="{455B168F-C71D-45CD-8D95-3A36AE724B92}" srcOrd="0" destOrd="0" parTransId="{A60DE761-878A-425C-91E1-2AFA5F293B4F}" sibTransId="{A24527FA-5F82-4489-BD17-2B81953CC4E4}"/>
    <dgm:cxn modelId="{55AE700E-BBD6-42FA-88F5-B05BB8C02FBE}" type="presOf" srcId="{2B8ECEDB-89A9-4B9A-83A7-DB4D7493E2F4}" destId="{1C9732ED-1CFB-4835-91BA-5397D6AD6F05}" srcOrd="0" destOrd="2" presId="urn:microsoft.com/office/officeart/2005/8/layout/vList4"/>
    <dgm:cxn modelId="{E10D1811-5B24-4A4A-AD8F-65769153789E}" type="presOf" srcId="{FF9911F2-AF44-4794-AB29-1BA1480C2DC1}" destId="{BAA65B25-D14E-4084-862F-8A5FF1425588}" srcOrd="0" destOrd="3" presId="urn:microsoft.com/office/officeart/2005/8/layout/vList4"/>
    <dgm:cxn modelId="{8CFCAD14-F082-489C-9227-7C3E16700A86}" type="presOf" srcId="{4BAD07E4-D125-4A33-9C6B-037B30CC4209}" destId="{DC721FBA-04DD-4E98-BD33-9F8E6E0AECAC}" srcOrd="1" destOrd="3" presId="urn:microsoft.com/office/officeart/2005/8/layout/vList4"/>
    <dgm:cxn modelId="{1412E91B-FC8D-4525-A9FD-AA80652EB3C2}" type="presOf" srcId="{8248DEC1-260F-48AC-AC0D-DA609EDAE99D}" destId="{DC721FBA-04DD-4E98-BD33-9F8E6E0AECAC}" srcOrd="1" destOrd="2" presId="urn:microsoft.com/office/officeart/2005/8/layout/vList4"/>
    <dgm:cxn modelId="{6D48741C-C5A7-4455-9D6D-95F862747C8E}" type="presOf" srcId="{D05ED10C-3983-4105-80AA-C498C087F02E}" destId="{379B0A6B-64DC-4BD7-896E-B075F7C48939}" srcOrd="0" destOrd="1" presId="urn:microsoft.com/office/officeart/2005/8/layout/vList4"/>
    <dgm:cxn modelId="{394C3A1E-6832-4D04-9E74-A339197B03BF}" srcId="{2055BB24-7969-4FCA-A73A-C3EC377B66D0}" destId="{F57038C1-53C6-48C0-917A-8CA70046C7A8}" srcOrd="2" destOrd="0" parTransId="{DC8A8247-0823-42FF-B7E9-3060A193F1CA}" sibTransId="{1D0CF2FC-3758-447A-818B-9BB5E180D02E}"/>
    <dgm:cxn modelId="{D825081F-59CD-48C5-A0AE-277843482573}" type="presOf" srcId="{2055BB24-7969-4FCA-A73A-C3EC377B66D0}" destId="{6BEC703B-201A-4185-A89F-27F774C39E3E}" srcOrd="1" destOrd="0" presId="urn:microsoft.com/office/officeart/2005/8/layout/vList4"/>
    <dgm:cxn modelId="{C3FD0E25-8332-4494-A196-89D812099AC1}" type="presOf" srcId="{455B168F-C71D-45CD-8D95-3A36AE724B92}" destId="{BAA65B25-D14E-4084-862F-8A5FF1425588}" srcOrd="0" destOrd="1" presId="urn:microsoft.com/office/officeart/2005/8/layout/vList4"/>
    <dgm:cxn modelId="{2E00E729-71B2-4D63-8ED3-940AAF3398A1}" type="presOf" srcId="{F5218E82-3BBE-4729-B987-F7A9AB07D2B0}" destId="{BAA65B25-D14E-4084-862F-8A5FF1425588}" srcOrd="0" destOrd="2" presId="urn:microsoft.com/office/officeart/2005/8/layout/vList4"/>
    <dgm:cxn modelId="{F8F8BB2F-0076-4E3C-85B4-8FE23182DE3E}" type="presOf" srcId="{2B8ECEDB-89A9-4B9A-83A7-DB4D7493E2F4}" destId="{6BEC703B-201A-4185-A89F-27F774C39E3E}" srcOrd="1" destOrd="2" presId="urn:microsoft.com/office/officeart/2005/8/layout/vList4"/>
    <dgm:cxn modelId="{8B24E32F-1D6F-4B26-892E-6B74DA06B013}" type="presOf" srcId="{FF9911F2-AF44-4794-AB29-1BA1480C2DC1}" destId="{CF549FEB-24AA-4EA8-9D7D-0E4076734792}" srcOrd="1" destOrd="3" presId="urn:microsoft.com/office/officeart/2005/8/layout/vList4"/>
    <dgm:cxn modelId="{CA339931-DC37-4E37-9F2D-3EE95DAFDDBE}" srcId="{2055BB24-7969-4FCA-A73A-C3EC377B66D0}" destId="{491BCB50-301C-4814-AB27-183527817545}" srcOrd="3" destOrd="0" parTransId="{C32AEE53-FFDA-4C6E-8BE5-8E9167699BE2}" sibTransId="{059AE9C5-8E00-413F-A287-1E1B4FCE78A2}"/>
    <dgm:cxn modelId="{28F68834-C113-42BC-A925-D255441EFD35}" srcId="{49FA35EA-5B66-494E-A995-5759972A19A7}" destId="{F5218E82-3BBE-4729-B987-F7A9AB07D2B0}" srcOrd="1" destOrd="0" parTransId="{2416E1AB-0A98-4109-AC09-6DD2DD94D455}" sibTransId="{986251D2-341C-4728-99CB-39A81011C6C8}"/>
    <dgm:cxn modelId="{A3BCA53E-3752-40EA-9B12-9F98F14619EC}" type="presOf" srcId="{E9C8218E-1000-4C57-A534-DAAF4A3FED8A}" destId="{DC721FBA-04DD-4E98-BD33-9F8E6E0AECAC}" srcOrd="1" destOrd="0" presId="urn:microsoft.com/office/officeart/2005/8/layout/vList4"/>
    <dgm:cxn modelId="{79390141-A9CA-4CA3-8A87-44B89915D5CC}" type="presOf" srcId="{799EF788-CDC9-421B-A08A-B8F6CC135B19}" destId="{6BEC703B-201A-4185-A89F-27F774C39E3E}" srcOrd="1" destOrd="1" presId="urn:microsoft.com/office/officeart/2005/8/layout/vList4"/>
    <dgm:cxn modelId="{374EFF61-8D88-42C6-8C95-5C756B4EF68B}" type="presOf" srcId="{60B90E70-D794-4D7F-A4F5-612F3ECCEEFE}" destId="{1C9732ED-1CFB-4835-91BA-5397D6AD6F05}" srcOrd="0" destOrd="5" presId="urn:microsoft.com/office/officeart/2005/8/layout/vList4"/>
    <dgm:cxn modelId="{49D85A43-9645-48CB-8877-4685CA8F4FDB}" type="presOf" srcId="{E9C8218E-1000-4C57-A534-DAAF4A3FED8A}" destId="{379B0A6B-64DC-4BD7-896E-B075F7C48939}" srcOrd="0" destOrd="0" presId="urn:microsoft.com/office/officeart/2005/8/layout/vList4"/>
    <dgm:cxn modelId="{36F79D79-4842-49F5-91A1-30D5A7F566AD}" type="presOf" srcId="{799EF788-CDC9-421B-A08A-B8F6CC135B19}" destId="{1C9732ED-1CFB-4835-91BA-5397D6AD6F05}" srcOrd="0" destOrd="1" presId="urn:microsoft.com/office/officeart/2005/8/layout/vList4"/>
    <dgm:cxn modelId="{F90CC77B-A42C-46F3-B3DB-43C9EF1CA747}" type="presOf" srcId="{F5218E82-3BBE-4729-B987-F7A9AB07D2B0}" destId="{CF549FEB-24AA-4EA8-9D7D-0E4076734792}" srcOrd="1" destOrd="2" presId="urn:microsoft.com/office/officeart/2005/8/layout/vList4"/>
    <dgm:cxn modelId="{4573277E-AF01-4AA2-AA9B-B6F2192A9A40}" type="presOf" srcId="{8248DEC1-260F-48AC-AC0D-DA609EDAE99D}" destId="{379B0A6B-64DC-4BD7-896E-B075F7C48939}" srcOrd="0" destOrd="2" presId="urn:microsoft.com/office/officeart/2005/8/layout/vList4"/>
    <dgm:cxn modelId="{0CEAC083-B7B3-468A-823A-1EB59AE64E31}" type="presOf" srcId="{60B90E70-D794-4D7F-A4F5-612F3ECCEEFE}" destId="{6BEC703B-201A-4185-A89F-27F774C39E3E}" srcOrd="1" destOrd="5" presId="urn:microsoft.com/office/officeart/2005/8/layout/vList4"/>
    <dgm:cxn modelId="{266E1384-A321-409E-B57D-795EE436B0B7}" type="presOf" srcId="{2055BB24-7969-4FCA-A73A-C3EC377B66D0}" destId="{1C9732ED-1CFB-4835-91BA-5397D6AD6F05}" srcOrd="0" destOrd="0" presId="urn:microsoft.com/office/officeart/2005/8/layout/vList4"/>
    <dgm:cxn modelId="{6B1E309C-113E-401E-87F9-E9146B3DAECD}" type="presOf" srcId="{F57038C1-53C6-48C0-917A-8CA70046C7A8}" destId="{1C9732ED-1CFB-4835-91BA-5397D6AD6F05}" srcOrd="0" destOrd="3" presId="urn:microsoft.com/office/officeart/2005/8/layout/vList4"/>
    <dgm:cxn modelId="{AB5A61A0-33B6-468A-A164-0177FD10FE6B}" type="presOf" srcId="{F57038C1-53C6-48C0-917A-8CA70046C7A8}" destId="{6BEC703B-201A-4185-A89F-27F774C39E3E}" srcOrd="1" destOrd="3" presId="urn:microsoft.com/office/officeart/2005/8/layout/vList4"/>
    <dgm:cxn modelId="{6E86F1A8-375A-4503-AC02-778C28764793}" srcId="{E9C8218E-1000-4C57-A534-DAAF4A3FED8A}" destId="{8248DEC1-260F-48AC-AC0D-DA609EDAE99D}" srcOrd="1" destOrd="0" parTransId="{807A2D50-3E5F-40D9-B7B7-9D64225F272E}" sibTransId="{2238E020-88AD-409C-AFB9-0953804B8302}"/>
    <dgm:cxn modelId="{2D52F9A9-181D-4A06-9E60-EBB724F3E8A6}" srcId="{2055BB24-7969-4FCA-A73A-C3EC377B66D0}" destId="{2B8ECEDB-89A9-4B9A-83A7-DB4D7493E2F4}" srcOrd="1" destOrd="0" parTransId="{F70A5D4E-E964-42AD-B671-F51F8D5E8378}" sibTransId="{FBBDA944-D568-47F5-AB69-890C3C3A0F69}"/>
    <dgm:cxn modelId="{257D7BAB-41E7-4BCA-B581-83C11CD348C9}" srcId="{17629EBB-2372-428D-AA5A-E2F1839C173A}" destId="{E9C8218E-1000-4C57-A534-DAAF4A3FED8A}" srcOrd="2" destOrd="0" parTransId="{6DE4CB63-9C44-4DCA-B88D-085EB02633D6}" sibTransId="{6686AE53-5624-4132-91C0-A56AB2413810}"/>
    <dgm:cxn modelId="{4E8CB6AD-D3B9-4333-9474-4C8F624D4756}" type="presOf" srcId="{D05ED10C-3983-4105-80AA-C498C087F02E}" destId="{DC721FBA-04DD-4E98-BD33-9F8E6E0AECAC}" srcOrd="1" destOrd="1" presId="urn:microsoft.com/office/officeart/2005/8/layout/vList4"/>
    <dgm:cxn modelId="{29093AB0-B415-4B90-A375-6D51F509408C}" type="presOf" srcId="{491BCB50-301C-4814-AB27-183527817545}" destId="{6BEC703B-201A-4185-A89F-27F774C39E3E}" srcOrd="1" destOrd="4" presId="urn:microsoft.com/office/officeart/2005/8/layout/vList4"/>
    <dgm:cxn modelId="{E50A36B7-F576-4493-B610-63E7C823625A}" type="presOf" srcId="{49FA35EA-5B66-494E-A995-5759972A19A7}" destId="{BAA65B25-D14E-4084-862F-8A5FF1425588}" srcOrd="0" destOrd="0" presId="urn:microsoft.com/office/officeart/2005/8/layout/vList4"/>
    <dgm:cxn modelId="{B5BBD2B7-C97B-438C-A217-D56283830953}" type="presOf" srcId="{455B168F-C71D-45CD-8D95-3A36AE724B92}" destId="{CF549FEB-24AA-4EA8-9D7D-0E4076734792}" srcOrd="1" destOrd="1" presId="urn:microsoft.com/office/officeart/2005/8/layout/vList4"/>
    <dgm:cxn modelId="{94C9AABA-FCB1-4B2B-B6C3-E89384228A83}" srcId="{E9C8218E-1000-4C57-A534-DAAF4A3FED8A}" destId="{4BAD07E4-D125-4A33-9C6B-037B30CC4209}" srcOrd="2" destOrd="0" parTransId="{7180D68D-0DB2-451F-9BB6-46B43981D613}" sibTransId="{1D257C30-D0F6-414A-A12A-B38AE8B59109}"/>
    <dgm:cxn modelId="{BCCA27BB-7F55-4E19-888F-BE6AAD483765}" type="presOf" srcId="{491BCB50-301C-4814-AB27-183527817545}" destId="{1C9732ED-1CFB-4835-91BA-5397D6AD6F05}" srcOrd="0" destOrd="4" presId="urn:microsoft.com/office/officeart/2005/8/layout/vList4"/>
    <dgm:cxn modelId="{AFBEE2CE-3989-4291-8FA8-16EEE5E08551}" type="presOf" srcId="{17629EBB-2372-428D-AA5A-E2F1839C173A}" destId="{03EC4D50-7C12-455B-AB66-088D4C94A68D}" srcOrd="0" destOrd="0" presId="urn:microsoft.com/office/officeart/2005/8/layout/vList4"/>
    <dgm:cxn modelId="{743442DC-5B22-4154-B9CC-D899645EC3DC}" srcId="{2055BB24-7969-4FCA-A73A-C3EC377B66D0}" destId="{799EF788-CDC9-421B-A08A-B8F6CC135B19}" srcOrd="0" destOrd="0" parTransId="{4849E797-A523-4814-9A99-E7E8855D7A53}" sibTransId="{427C8AC6-A00D-472F-BD98-16060ACAB2B7}"/>
    <dgm:cxn modelId="{1D69D3E7-3CAF-463B-9A1E-DD0BD95675A6}" type="presOf" srcId="{49FA35EA-5B66-494E-A995-5759972A19A7}" destId="{CF549FEB-24AA-4EA8-9D7D-0E4076734792}" srcOrd="1" destOrd="0" presId="urn:microsoft.com/office/officeart/2005/8/layout/vList4"/>
    <dgm:cxn modelId="{79F9BDEA-2A13-4486-9A79-23F315EE1C60}" srcId="{49FA35EA-5B66-494E-A995-5759972A19A7}" destId="{FF9911F2-AF44-4794-AB29-1BA1480C2DC1}" srcOrd="2" destOrd="0" parTransId="{C434E565-4831-4B48-B505-77D3DADBDE46}" sibTransId="{AA61BAF0-0208-40E6-8919-1B2C64DA7FE6}"/>
    <dgm:cxn modelId="{6BEA41F3-52F2-46D0-8F2D-07374D8D7110}" srcId="{17629EBB-2372-428D-AA5A-E2F1839C173A}" destId="{49FA35EA-5B66-494E-A995-5759972A19A7}" srcOrd="1" destOrd="0" parTransId="{0B81D865-814A-4FF9-8732-70AAAAF0F485}" sibTransId="{7B763DC4-7DCF-4174-8F68-040076A30412}"/>
    <dgm:cxn modelId="{AC5511FA-5DA0-417A-A483-5FF581CB0104}" srcId="{17629EBB-2372-428D-AA5A-E2F1839C173A}" destId="{2055BB24-7969-4FCA-A73A-C3EC377B66D0}" srcOrd="0" destOrd="0" parTransId="{1A15FFA4-347D-4302-B77B-256A7A191871}" sibTransId="{9F6B9563-45CB-4088-826A-0C37F5C6087A}"/>
    <dgm:cxn modelId="{2BE3A687-A21C-4D67-83AE-18586D800FD5}" type="presParOf" srcId="{03EC4D50-7C12-455B-AB66-088D4C94A68D}" destId="{B0C0E1EB-D865-4290-BDE3-14B969613314}" srcOrd="0" destOrd="0" presId="urn:microsoft.com/office/officeart/2005/8/layout/vList4"/>
    <dgm:cxn modelId="{299715D6-9A06-4163-8D9D-4B57FCAE7C74}" type="presParOf" srcId="{B0C0E1EB-D865-4290-BDE3-14B969613314}" destId="{1C9732ED-1CFB-4835-91BA-5397D6AD6F05}" srcOrd="0" destOrd="0" presId="urn:microsoft.com/office/officeart/2005/8/layout/vList4"/>
    <dgm:cxn modelId="{E26BBF30-CD8D-4CA4-B26F-01B7F39B1206}" type="presParOf" srcId="{B0C0E1EB-D865-4290-BDE3-14B969613314}" destId="{B0D8F5B1-7A8A-416C-958D-5BDC8335EC94}" srcOrd="1" destOrd="0" presId="urn:microsoft.com/office/officeart/2005/8/layout/vList4"/>
    <dgm:cxn modelId="{986F596C-5E33-4982-B922-DCF55CE94937}" type="presParOf" srcId="{B0C0E1EB-D865-4290-BDE3-14B969613314}" destId="{6BEC703B-201A-4185-A89F-27F774C39E3E}" srcOrd="2" destOrd="0" presId="urn:microsoft.com/office/officeart/2005/8/layout/vList4"/>
    <dgm:cxn modelId="{E542A284-616C-4449-A0EA-EDB41A067C0D}" type="presParOf" srcId="{03EC4D50-7C12-455B-AB66-088D4C94A68D}" destId="{B7A6E98D-0FA3-4D0A-B481-DECB87ADE8E8}" srcOrd="1" destOrd="0" presId="urn:microsoft.com/office/officeart/2005/8/layout/vList4"/>
    <dgm:cxn modelId="{04C91B03-FDE9-43FB-A6C5-1A6A263BADAD}" type="presParOf" srcId="{03EC4D50-7C12-455B-AB66-088D4C94A68D}" destId="{49579A8B-A993-4FA1-A4A4-E64829556B35}" srcOrd="2" destOrd="0" presId="urn:microsoft.com/office/officeart/2005/8/layout/vList4"/>
    <dgm:cxn modelId="{ACF42FBC-215C-45CA-92E2-1DF816805643}" type="presParOf" srcId="{49579A8B-A993-4FA1-A4A4-E64829556B35}" destId="{BAA65B25-D14E-4084-862F-8A5FF1425588}" srcOrd="0" destOrd="0" presId="urn:microsoft.com/office/officeart/2005/8/layout/vList4"/>
    <dgm:cxn modelId="{7D5EF070-AB96-4A28-B42E-433F60477DFF}" type="presParOf" srcId="{49579A8B-A993-4FA1-A4A4-E64829556B35}" destId="{EC6DCC76-BC70-4C1A-B241-81484E715662}" srcOrd="1" destOrd="0" presId="urn:microsoft.com/office/officeart/2005/8/layout/vList4"/>
    <dgm:cxn modelId="{80360E90-8202-423F-ACF9-5DAB72DF2277}" type="presParOf" srcId="{49579A8B-A993-4FA1-A4A4-E64829556B35}" destId="{CF549FEB-24AA-4EA8-9D7D-0E4076734792}" srcOrd="2" destOrd="0" presId="urn:microsoft.com/office/officeart/2005/8/layout/vList4"/>
    <dgm:cxn modelId="{1B379CB1-E2F3-4119-BB47-DD753FD2DF7F}" type="presParOf" srcId="{03EC4D50-7C12-455B-AB66-088D4C94A68D}" destId="{32DF884E-AA34-4E4E-AD0C-824C27224468}" srcOrd="3" destOrd="0" presId="urn:microsoft.com/office/officeart/2005/8/layout/vList4"/>
    <dgm:cxn modelId="{60B2563C-9712-476E-A9F5-F9CDD89EA697}" type="presParOf" srcId="{03EC4D50-7C12-455B-AB66-088D4C94A68D}" destId="{AC50EB61-6AF9-4511-B6F2-1F36E928C622}" srcOrd="4" destOrd="0" presId="urn:microsoft.com/office/officeart/2005/8/layout/vList4"/>
    <dgm:cxn modelId="{5C92B37C-F0B7-4CA0-9821-4BBB2E9D075F}" type="presParOf" srcId="{AC50EB61-6AF9-4511-B6F2-1F36E928C622}" destId="{379B0A6B-64DC-4BD7-896E-B075F7C48939}" srcOrd="0" destOrd="0" presId="urn:microsoft.com/office/officeart/2005/8/layout/vList4"/>
    <dgm:cxn modelId="{0D28B7EB-6B84-4CD0-AD19-B75B9F3B7C2C}" type="presParOf" srcId="{AC50EB61-6AF9-4511-B6F2-1F36E928C622}" destId="{D9A9C445-2F2B-4612-B368-0028E06A8014}" srcOrd="1" destOrd="0" presId="urn:microsoft.com/office/officeart/2005/8/layout/vList4"/>
    <dgm:cxn modelId="{72E81FF5-8452-46BD-83BC-0CE69608BAB8}" type="presParOf" srcId="{AC50EB61-6AF9-4511-B6F2-1F36E928C622}" destId="{DC721FBA-04DD-4E98-BD33-9F8E6E0AECA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438008-5AB0-412F-8455-B79D15C45AA2}" type="doc">
      <dgm:prSet loTypeId="urn:microsoft.com/office/officeart/2008/layout/SquareAccentLis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2EB73F3-FB09-48C1-847E-3FC4172CEB04}">
      <dgm:prSet phldrT="[Текст]"/>
      <dgm:spPr/>
      <dgm:t>
        <a:bodyPr/>
        <a:lstStyle/>
        <a:p>
          <a:r>
            <a:rPr lang="ru-RU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Обучение по вопросам ОТ</a:t>
          </a:r>
        </a:p>
      </dgm:t>
    </dgm:pt>
    <dgm:pt modelId="{69A134CD-7F91-49D0-A71F-4E0B31901B02}" type="parTrans" cxnId="{BE334F33-3519-44F6-AB88-422B055A6D94}">
      <dgm:prSet/>
      <dgm:spPr/>
      <dgm:t>
        <a:bodyPr/>
        <a:lstStyle/>
        <a:p>
          <a:endParaRPr lang="ru-RU"/>
        </a:p>
      </dgm:t>
    </dgm:pt>
    <dgm:pt modelId="{848875CB-626B-4C34-8D4D-349497C5C2F5}" type="sibTrans" cxnId="{BE334F33-3519-44F6-AB88-422B055A6D94}">
      <dgm:prSet/>
      <dgm:spPr/>
      <dgm:t>
        <a:bodyPr/>
        <a:lstStyle/>
        <a:p>
          <a:endParaRPr lang="ru-RU"/>
        </a:p>
      </dgm:t>
    </dgm:pt>
    <dgm:pt modelId="{00193D80-7C52-4C4B-AEEB-5B91D6870EC0}">
      <dgm:prSet phldrT="[Текст]"/>
      <dgm:spPr/>
      <dgm:t>
        <a:bodyPr/>
        <a:lstStyle/>
        <a:p>
          <a:r>
            <a:rPr lang="ru-RU" dirty="0"/>
            <a:t>Разрозненный контроль </a:t>
          </a:r>
        </a:p>
        <a:p>
          <a:r>
            <a:rPr lang="ru-RU" dirty="0"/>
            <a:t>(«ФЛОТ – это НЕ ЗАВОД»)</a:t>
          </a:r>
        </a:p>
      </dgm:t>
    </dgm:pt>
    <dgm:pt modelId="{68F168C6-C96B-4F3F-83E4-F5629EE335CD}" type="parTrans" cxnId="{70391D0E-0D0D-4D3A-A43D-6A63A2F2CF4B}">
      <dgm:prSet/>
      <dgm:spPr/>
      <dgm:t>
        <a:bodyPr/>
        <a:lstStyle/>
        <a:p>
          <a:endParaRPr lang="ru-RU"/>
        </a:p>
      </dgm:t>
    </dgm:pt>
    <dgm:pt modelId="{AAB73EDF-E4D4-448D-B532-FEED97F6FB38}" type="sibTrans" cxnId="{70391D0E-0D0D-4D3A-A43D-6A63A2F2CF4B}">
      <dgm:prSet/>
      <dgm:spPr/>
      <dgm:t>
        <a:bodyPr/>
        <a:lstStyle/>
        <a:p>
          <a:endParaRPr lang="ru-RU"/>
        </a:p>
      </dgm:t>
    </dgm:pt>
    <dgm:pt modelId="{F7CC8107-E98B-4F15-ADDD-546D1BA9BE45}">
      <dgm:prSet phldrT="[Текст]"/>
      <dgm:spPr/>
      <dgm:t>
        <a:bodyPr/>
        <a:lstStyle/>
        <a:p>
          <a:r>
            <a:rPr lang="ru-RU" dirty="0"/>
            <a:t>«Текучка кадров»</a:t>
          </a:r>
        </a:p>
      </dgm:t>
    </dgm:pt>
    <dgm:pt modelId="{77E032A7-AD6F-4080-A331-E87DF18F307A}" type="parTrans" cxnId="{57573E13-A55A-43DE-B4E2-03B11B7AE3D5}">
      <dgm:prSet/>
      <dgm:spPr/>
      <dgm:t>
        <a:bodyPr/>
        <a:lstStyle/>
        <a:p>
          <a:endParaRPr lang="ru-RU"/>
        </a:p>
      </dgm:t>
    </dgm:pt>
    <dgm:pt modelId="{077B03EB-CEE5-4E73-922C-3FF3EBA59FB7}" type="sibTrans" cxnId="{57573E13-A55A-43DE-B4E2-03B11B7AE3D5}">
      <dgm:prSet/>
      <dgm:spPr/>
      <dgm:t>
        <a:bodyPr/>
        <a:lstStyle/>
        <a:p>
          <a:endParaRPr lang="ru-RU"/>
        </a:p>
      </dgm:t>
    </dgm:pt>
    <dgm:pt modelId="{11E97795-DB76-4546-9437-D9BB023D8C51}">
      <dgm:prSet phldrT="[Текст]"/>
      <dgm:spPr/>
      <dgm:t>
        <a:bodyPr/>
        <a:lstStyle/>
        <a:p>
          <a:r>
            <a:rPr lang="ru-RU" dirty="0"/>
            <a:t>Самостоятельное обучение</a:t>
          </a:r>
        </a:p>
      </dgm:t>
    </dgm:pt>
    <dgm:pt modelId="{22F6E29F-EC38-47E9-8C9A-8F54F2AE2ABF}" type="parTrans" cxnId="{5E4F7059-B322-475C-8D14-2043B799F7C2}">
      <dgm:prSet/>
      <dgm:spPr/>
      <dgm:t>
        <a:bodyPr/>
        <a:lstStyle/>
        <a:p>
          <a:endParaRPr lang="ru-RU"/>
        </a:p>
      </dgm:t>
    </dgm:pt>
    <dgm:pt modelId="{A21CA757-A086-49FC-9A73-14A79EB7E5E6}" type="sibTrans" cxnId="{5E4F7059-B322-475C-8D14-2043B799F7C2}">
      <dgm:prSet/>
      <dgm:spPr/>
      <dgm:t>
        <a:bodyPr/>
        <a:lstStyle/>
        <a:p>
          <a:endParaRPr lang="ru-RU"/>
        </a:p>
      </dgm:t>
    </dgm:pt>
    <dgm:pt modelId="{0A76AAEB-75DF-4D72-83F1-26E878FFBB8A}">
      <dgm:prSet phldrT="[Текст]"/>
      <dgm:spPr/>
      <dgm:t>
        <a:bodyPr/>
        <a:lstStyle/>
        <a:p>
          <a:r>
            <a:rPr lang="ru-RU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Проведение МО и ПО</a:t>
          </a:r>
        </a:p>
      </dgm:t>
    </dgm:pt>
    <dgm:pt modelId="{90803D29-02B1-45D7-AEA4-76C2B9E8416E}" type="parTrans" cxnId="{702B88A8-B640-4523-A5CF-4DAA6CBFCADB}">
      <dgm:prSet/>
      <dgm:spPr/>
      <dgm:t>
        <a:bodyPr/>
        <a:lstStyle/>
        <a:p>
          <a:endParaRPr lang="ru-RU"/>
        </a:p>
      </dgm:t>
    </dgm:pt>
    <dgm:pt modelId="{09634A34-55CD-4C1C-AABA-CD17BD163914}" type="sibTrans" cxnId="{702B88A8-B640-4523-A5CF-4DAA6CBFCADB}">
      <dgm:prSet/>
      <dgm:spPr/>
      <dgm:t>
        <a:bodyPr/>
        <a:lstStyle/>
        <a:p>
          <a:endParaRPr lang="ru-RU"/>
        </a:p>
      </dgm:t>
    </dgm:pt>
    <dgm:pt modelId="{48C20792-9972-4F03-A3B2-8549B36F65B7}">
      <dgm:prSet phldrT="[Текст]"/>
      <dgm:spPr/>
      <dgm:t>
        <a:bodyPr/>
        <a:lstStyle/>
        <a:p>
          <a:r>
            <a:rPr lang="ru-RU" dirty="0"/>
            <a:t>Наличие нескольких заключений</a:t>
          </a:r>
        </a:p>
      </dgm:t>
    </dgm:pt>
    <dgm:pt modelId="{C2063A6B-119F-4A93-B63C-629F19465B67}" type="parTrans" cxnId="{C87AFADA-3CEF-4505-9B75-8E81ED179BF3}">
      <dgm:prSet/>
      <dgm:spPr/>
      <dgm:t>
        <a:bodyPr/>
        <a:lstStyle/>
        <a:p>
          <a:endParaRPr lang="ru-RU"/>
        </a:p>
      </dgm:t>
    </dgm:pt>
    <dgm:pt modelId="{C4557EAA-546F-4B20-860E-AE741D1174D9}" type="sibTrans" cxnId="{C87AFADA-3CEF-4505-9B75-8E81ED179BF3}">
      <dgm:prSet/>
      <dgm:spPr/>
      <dgm:t>
        <a:bodyPr/>
        <a:lstStyle/>
        <a:p>
          <a:endParaRPr lang="ru-RU"/>
        </a:p>
      </dgm:t>
    </dgm:pt>
    <dgm:pt modelId="{AA2FCFE3-462E-4300-A095-17001FFD19A1}">
      <dgm:prSet phldrT="[Текст]"/>
      <dgm:spPr/>
      <dgm:t>
        <a:bodyPr/>
        <a:lstStyle/>
        <a:p>
          <a:r>
            <a:rPr lang="ru-RU" dirty="0"/>
            <a:t>«Текучка кадров», нет возможности организовать периодические МО</a:t>
          </a:r>
        </a:p>
      </dgm:t>
    </dgm:pt>
    <dgm:pt modelId="{0B8EADF8-1E9C-4DCF-8F1B-535A8D69FCD5}" type="parTrans" cxnId="{400CDA45-0FC5-4C9E-AB5D-195C4ECC06B7}">
      <dgm:prSet/>
      <dgm:spPr/>
      <dgm:t>
        <a:bodyPr/>
        <a:lstStyle/>
        <a:p>
          <a:endParaRPr lang="ru-RU"/>
        </a:p>
      </dgm:t>
    </dgm:pt>
    <dgm:pt modelId="{5D6F895C-9002-44E3-83B2-450B938BC32C}" type="sibTrans" cxnId="{400CDA45-0FC5-4C9E-AB5D-195C4ECC06B7}">
      <dgm:prSet/>
      <dgm:spPr/>
      <dgm:t>
        <a:bodyPr/>
        <a:lstStyle/>
        <a:p>
          <a:endParaRPr lang="ru-RU"/>
        </a:p>
      </dgm:t>
    </dgm:pt>
    <dgm:pt modelId="{BFD980C5-0E5A-498D-9329-841BF7E1C327}">
      <dgm:prSet phldrT="[Текст]"/>
      <dgm:spPr/>
      <dgm:t>
        <a:bodyPr/>
        <a:lstStyle/>
        <a:p>
          <a:r>
            <a:rPr lang="ru-RU" dirty="0"/>
            <a:t>Перегруженность </a:t>
          </a:r>
          <a:r>
            <a:rPr lang="ru-RU" dirty="0" err="1"/>
            <a:t>МедОрг</a:t>
          </a:r>
          <a:r>
            <a:rPr lang="ru-RU" dirty="0"/>
            <a:t> по </a:t>
          </a:r>
          <a:r>
            <a:rPr lang="ru-RU" dirty="0" err="1"/>
            <a:t>ПО</a:t>
          </a:r>
          <a:endParaRPr lang="ru-RU" dirty="0"/>
        </a:p>
      </dgm:t>
    </dgm:pt>
    <dgm:pt modelId="{23C918E6-BF93-407E-8A7A-BE6996281328}" type="parTrans" cxnId="{138165F8-3DAD-409A-8156-5ABEF651C72F}">
      <dgm:prSet/>
      <dgm:spPr/>
      <dgm:t>
        <a:bodyPr/>
        <a:lstStyle/>
        <a:p>
          <a:endParaRPr lang="ru-RU"/>
        </a:p>
      </dgm:t>
    </dgm:pt>
    <dgm:pt modelId="{FD99F5D5-FE7C-45A3-8A65-93C25E3A81FC}" type="sibTrans" cxnId="{138165F8-3DAD-409A-8156-5ABEF651C72F}">
      <dgm:prSet/>
      <dgm:spPr/>
      <dgm:t>
        <a:bodyPr/>
        <a:lstStyle/>
        <a:p>
          <a:endParaRPr lang="ru-RU"/>
        </a:p>
      </dgm:t>
    </dgm:pt>
    <dgm:pt modelId="{8D4BB506-69C1-4AE9-A11B-9FB3C73C6D62}">
      <dgm:prSet phldrT="[Текст]"/>
      <dgm:spPr/>
      <dgm:t>
        <a:bodyPr/>
        <a:lstStyle/>
        <a:p>
          <a:r>
            <a:rPr lang="ru-RU" dirty="0"/>
            <a:t>Различные учебные программы различных учебных центров</a:t>
          </a:r>
        </a:p>
      </dgm:t>
    </dgm:pt>
    <dgm:pt modelId="{FF28BC90-3869-49F7-8806-CB2737EB9BCB}" type="parTrans" cxnId="{35997E9F-8FA8-468D-96E8-92A2A73FF9A4}">
      <dgm:prSet/>
      <dgm:spPr/>
      <dgm:t>
        <a:bodyPr/>
        <a:lstStyle/>
        <a:p>
          <a:endParaRPr lang="ru-RU"/>
        </a:p>
      </dgm:t>
    </dgm:pt>
    <dgm:pt modelId="{810C4D58-347E-4520-A734-8302C4DF97B6}" type="sibTrans" cxnId="{35997E9F-8FA8-468D-96E8-92A2A73FF9A4}">
      <dgm:prSet/>
      <dgm:spPr/>
      <dgm:t>
        <a:bodyPr/>
        <a:lstStyle/>
        <a:p>
          <a:endParaRPr lang="ru-RU"/>
        </a:p>
      </dgm:t>
    </dgm:pt>
    <dgm:pt modelId="{5ED4161A-B8EC-47E5-B384-5B659FAFC60B}" type="pres">
      <dgm:prSet presAssocID="{4D438008-5AB0-412F-8455-B79D15C45AA2}" presName="layout" presStyleCnt="0">
        <dgm:presLayoutVars>
          <dgm:chMax/>
          <dgm:chPref/>
          <dgm:dir/>
          <dgm:resizeHandles/>
        </dgm:presLayoutVars>
      </dgm:prSet>
      <dgm:spPr/>
    </dgm:pt>
    <dgm:pt modelId="{A33AE942-A780-4D0C-9904-947CACCB1357}" type="pres">
      <dgm:prSet presAssocID="{B2EB73F3-FB09-48C1-847E-3FC4172CEB04}" presName="root" presStyleCnt="0">
        <dgm:presLayoutVars>
          <dgm:chMax/>
          <dgm:chPref/>
        </dgm:presLayoutVars>
      </dgm:prSet>
      <dgm:spPr/>
    </dgm:pt>
    <dgm:pt modelId="{CA764BA5-4019-4257-96AD-2D0E19061193}" type="pres">
      <dgm:prSet presAssocID="{B2EB73F3-FB09-48C1-847E-3FC4172CEB04}" presName="rootComposite" presStyleCnt="0">
        <dgm:presLayoutVars/>
      </dgm:prSet>
      <dgm:spPr/>
    </dgm:pt>
    <dgm:pt modelId="{69B07C6E-5472-47AF-9477-17FBBC724A34}" type="pres">
      <dgm:prSet presAssocID="{B2EB73F3-FB09-48C1-847E-3FC4172CEB04}" presName="ParentAccent" presStyleLbl="alignNode1" presStyleIdx="0" presStyleCnt="2"/>
      <dgm:spPr/>
    </dgm:pt>
    <dgm:pt modelId="{929FF2DA-275F-4C8F-B071-9BB9FECF6175}" type="pres">
      <dgm:prSet presAssocID="{B2EB73F3-FB09-48C1-847E-3FC4172CEB04}" presName="ParentSmallAccent" presStyleLbl="fgAcc1" presStyleIdx="0" presStyleCnt="2" custFlipVert="1" custScaleX="29847" custScaleY="28604"/>
      <dgm:spPr/>
    </dgm:pt>
    <dgm:pt modelId="{656D44A9-5523-410E-89A5-822B01C64FEE}" type="pres">
      <dgm:prSet presAssocID="{B2EB73F3-FB09-48C1-847E-3FC4172CEB04}" presName="Parent" presStyleLbl="revTx" presStyleIdx="0" presStyleCnt="9">
        <dgm:presLayoutVars>
          <dgm:chMax/>
          <dgm:chPref val="4"/>
          <dgm:bulletEnabled val="1"/>
        </dgm:presLayoutVars>
      </dgm:prSet>
      <dgm:spPr/>
    </dgm:pt>
    <dgm:pt modelId="{106EE270-E744-4E9C-80E3-6967FACB7ED4}" type="pres">
      <dgm:prSet presAssocID="{B2EB73F3-FB09-48C1-847E-3FC4172CEB04}" presName="childShape" presStyleCnt="0">
        <dgm:presLayoutVars>
          <dgm:chMax val="0"/>
          <dgm:chPref val="0"/>
        </dgm:presLayoutVars>
      </dgm:prSet>
      <dgm:spPr/>
    </dgm:pt>
    <dgm:pt modelId="{D9FF16C0-48E0-46B5-BA48-4B45B9F03A72}" type="pres">
      <dgm:prSet presAssocID="{00193D80-7C52-4C4B-AEEB-5B91D6870EC0}" presName="childComposite" presStyleCnt="0">
        <dgm:presLayoutVars>
          <dgm:chMax val="0"/>
          <dgm:chPref val="0"/>
        </dgm:presLayoutVars>
      </dgm:prSet>
      <dgm:spPr/>
    </dgm:pt>
    <dgm:pt modelId="{8A5CA6C1-EC7B-47A6-BDA2-F69978906BF1}" type="pres">
      <dgm:prSet presAssocID="{00193D80-7C52-4C4B-AEEB-5B91D6870EC0}" presName="ChildAccent" presStyleLbl="solidFgAcc1" presStyleIdx="0" presStyleCnt="7"/>
      <dgm:spPr/>
    </dgm:pt>
    <dgm:pt modelId="{ACBE1782-FE2A-403D-A1D6-02CFE8784E54}" type="pres">
      <dgm:prSet presAssocID="{00193D80-7C52-4C4B-AEEB-5B91D6870EC0}" presName="Child" presStyleLbl="revTx" presStyleIdx="1" presStyleCnt="9">
        <dgm:presLayoutVars>
          <dgm:chMax val="0"/>
          <dgm:chPref val="0"/>
          <dgm:bulletEnabled val="1"/>
        </dgm:presLayoutVars>
      </dgm:prSet>
      <dgm:spPr/>
    </dgm:pt>
    <dgm:pt modelId="{AEFFCBB4-415C-43FD-9362-64A95F4251AA}" type="pres">
      <dgm:prSet presAssocID="{F7CC8107-E98B-4F15-ADDD-546D1BA9BE45}" presName="childComposite" presStyleCnt="0">
        <dgm:presLayoutVars>
          <dgm:chMax val="0"/>
          <dgm:chPref val="0"/>
        </dgm:presLayoutVars>
      </dgm:prSet>
      <dgm:spPr/>
    </dgm:pt>
    <dgm:pt modelId="{846D047B-40E1-4E36-8A64-564EE47EB6CD}" type="pres">
      <dgm:prSet presAssocID="{F7CC8107-E98B-4F15-ADDD-546D1BA9BE45}" presName="ChildAccent" presStyleLbl="solidFgAcc1" presStyleIdx="1" presStyleCnt="7"/>
      <dgm:spPr/>
    </dgm:pt>
    <dgm:pt modelId="{22942246-889A-4984-A4C3-E3E0FB333422}" type="pres">
      <dgm:prSet presAssocID="{F7CC8107-E98B-4F15-ADDD-546D1BA9BE45}" presName="Child" presStyleLbl="revTx" presStyleIdx="2" presStyleCnt="9">
        <dgm:presLayoutVars>
          <dgm:chMax val="0"/>
          <dgm:chPref val="0"/>
          <dgm:bulletEnabled val="1"/>
        </dgm:presLayoutVars>
      </dgm:prSet>
      <dgm:spPr/>
    </dgm:pt>
    <dgm:pt modelId="{9A910265-7BE7-4EB8-BD51-2594779F2835}" type="pres">
      <dgm:prSet presAssocID="{11E97795-DB76-4546-9437-D9BB023D8C51}" presName="childComposite" presStyleCnt="0">
        <dgm:presLayoutVars>
          <dgm:chMax val="0"/>
          <dgm:chPref val="0"/>
        </dgm:presLayoutVars>
      </dgm:prSet>
      <dgm:spPr/>
    </dgm:pt>
    <dgm:pt modelId="{64BE719E-6818-41B4-9229-5C87A1244C6B}" type="pres">
      <dgm:prSet presAssocID="{11E97795-DB76-4546-9437-D9BB023D8C51}" presName="ChildAccent" presStyleLbl="solidFgAcc1" presStyleIdx="2" presStyleCnt="7"/>
      <dgm:spPr/>
    </dgm:pt>
    <dgm:pt modelId="{A283C2A9-4A59-49E5-AE7B-D6E8CEB90E5B}" type="pres">
      <dgm:prSet presAssocID="{11E97795-DB76-4546-9437-D9BB023D8C51}" presName="Child" presStyleLbl="revTx" presStyleIdx="3" presStyleCnt="9">
        <dgm:presLayoutVars>
          <dgm:chMax val="0"/>
          <dgm:chPref val="0"/>
          <dgm:bulletEnabled val="1"/>
        </dgm:presLayoutVars>
      </dgm:prSet>
      <dgm:spPr/>
    </dgm:pt>
    <dgm:pt modelId="{C3BBF830-AAAC-46EF-8F2C-72EBCF174571}" type="pres">
      <dgm:prSet presAssocID="{8D4BB506-69C1-4AE9-A11B-9FB3C73C6D62}" presName="childComposite" presStyleCnt="0">
        <dgm:presLayoutVars>
          <dgm:chMax val="0"/>
          <dgm:chPref val="0"/>
        </dgm:presLayoutVars>
      </dgm:prSet>
      <dgm:spPr/>
    </dgm:pt>
    <dgm:pt modelId="{096551AC-F990-4A95-AE2C-8149C9E1A567}" type="pres">
      <dgm:prSet presAssocID="{8D4BB506-69C1-4AE9-A11B-9FB3C73C6D62}" presName="ChildAccent" presStyleLbl="solidFgAcc1" presStyleIdx="3" presStyleCnt="7"/>
      <dgm:spPr/>
    </dgm:pt>
    <dgm:pt modelId="{301E30B7-4F1E-4306-9530-A656358D8528}" type="pres">
      <dgm:prSet presAssocID="{8D4BB506-69C1-4AE9-A11B-9FB3C73C6D62}" presName="Child" presStyleLbl="revTx" presStyleIdx="4" presStyleCnt="9">
        <dgm:presLayoutVars>
          <dgm:chMax val="0"/>
          <dgm:chPref val="0"/>
          <dgm:bulletEnabled val="1"/>
        </dgm:presLayoutVars>
      </dgm:prSet>
      <dgm:spPr/>
    </dgm:pt>
    <dgm:pt modelId="{C6B31D66-2075-40AA-B31B-CC351BE14D7D}" type="pres">
      <dgm:prSet presAssocID="{0A76AAEB-75DF-4D72-83F1-26E878FFBB8A}" presName="root" presStyleCnt="0">
        <dgm:presLayoutVars>
          <dgm:chMax/>
          <dgm:chPref/>
        </dgm:presLayoutVars>
      </dgm:prSet>
      <dgm:spPr/>
    </dgm:pt>
    <dgm:pt modelId="{585EE886-DE01-419D-8D96-EA1B7E8C2C8F}" type="pres">
      <dgm:prSet presAssocID="{0A76AAEB-75DF-4D72-83F1-26E878FFBB8A}" presName="rootComposite" presStyleCnt="0">
        <dgm:presLayoutVars/>
      </dgm:prSet>
      <dgm:spPr/>
    </dgm:pt>
    <dgm:pt modelId="{DFFC8EBB-5E8D-42B0-8D81-49D7D77B0D38}" type="pres">
      <dgm:prSet presAssocID="{0A76AAEB-75DF-4D72-83F1-26E878FFBB8A}" presName="ParentAccent" presStyleLbl="alignNode1" presStyleIdx="1" presStyleCnt="2"/>
      <dgm:spPr/>
    </dgm:pt>
    <dgm:pt modelId="{C466F41C-C9D8-432A-ABFF-CBD2C745F276}" type="pres">
      <dgm:prSet presAssocID="{0A76AAEB-75DF-4D72-83F1-26E878FFBB8A}" presName="ParentSmallAccent" presStyleLbl="fgAcc1" presStyleIdx="1" presStyleCnt="2" custFlipVert="1" custFlipHor="1" custScaleX="22928" custScaleY="15697"/>
      <dgm:spPr/>
    </dgm:pt>
    <dgm:pt modelId="{E57B84D5-85E9-46E8-B959-97D8FC00385D}" type="pres">
      <dgm:prSet presAssocID="{0A76AAEB-75DF-4D72-83F1-26E878FFBB8A}" presName="Parent" presStyleLbl="revTx" presStyleIdx="5" presStyleCnt="9">
        <dgm:presLayoutVars>
          <dgm:chMax/>
          <dgm:chPref val="4"/>
          <dgm:bulletEnabled val="1"/>
        </dgm:presLayoutVars>
      </dgm:prSet>
      <dgm:spPr/>
    </dgm:pt>
    <dgm:pt modelId="{949DFD3D-6EDB-46B2-9E60-6B200F7CF1B2}" type="pres">
      <dgm:prSet presAssocID="{0A76AAEB-75DF-4D72-83F1-26E878FFBB8A}" presName="childShape" presStyleCnt="0">
        <dgm:presLayoutVars>
          <dgm:chMax val="0"/>
          <dgm:chPref val="0"/>
        </dgm:presLayoutVars>
      </dgm:prSet>
      <dgm:spPr/>
    </dgm:pt>
    <dgm:pt modelId="{7C104CC8-AEC5-4E5B-91BE-D944D05A2B19}" type="pres">
      <dgm:prSet presAssocID="{48C20792-9972-4F03-A3B2-8549B36F65B7}" presName="childComposite" presStyleCnt="0">
        <dgm:presLayoutVars>
          <dgm:chMax val="0"/>
          <dgm:chPref val="0"/>
        </dgm:presLayoutVars>
      </dgm:prSet>
      <dgm:spPr/>
    </dgm:pt>
    <dgm:pt modelId="{66A1E9AB-074B-4794-860E-C025988E9E30}" type="pres">
      <dgm:prSet presAssocID="{48C20792-9972-4F03-A3B2-8549B36F65B7}" presName="ChildAccent" presStyleLbl="solidFgAcc1" presStyleIdx="4" presStyleCnt="7"/>
      <dgm:spPr/>
    </dgm:pt>
    <dgm:pt modelId="{40FC1EDC-790D-4BCE-B6DD-63AD60568071}" type="pres">
      <dgm:prSet presAssocID="{48C20792-9972-4F03-A3B2-8549B36F65B7}" presName="Child" presStyleLbl="revTx" presStyleIdx="6" presStyleCnt="9">
        <dgm:presLayoutVars>
          <dgm:chMax val="0"/>
          <dgm:chPref val="0"/>
          <dgm:bulletEnabled val="1"/>
        </dgm:presLayoutVars>
      </dgm:prSet>
      <dgm:spPr/>
    </dgm:pt>
    <dgm:pt modelId="{1F0A17C3-4476-427F-8905-5C274BC332D9}" type="pres">
      <dgm:prSet presAssocID="{AA2FCFE3-462E-4300-A095-17001FFD19A1}" presName="childComposite" presStyleCnt="0">
        <dgm:presLayoutVars>
          <dgm:chMax val="0"/>
          <dgm:chPref val="0"/>
        </dgm:presLayoutVars>
      </dgm:prSet>
      <dgm:spPr/>
    </dgm:pt>
    <dgm:pt modelId="{FB7B6330-2CC5-44FF-BEC7-67D8813C04C4}" type="pres">
      <dgm:prSet presAssocID="{AA2FCFE3-462E-4300-A095-17001FFD19A1}" presName="ChildAccent" presStyleLbl="solidFgAcc1" presStyleIdx="5" presStyleCnt="7"/>
      <dgm:spPr/>
    </dgm:pt>
    <dgm:pt modelId="{6598A4DA-D781-4233-B39F-C6F44CAF0C44}" type="pres">
      <dgm:prSet presAssocID="{AA2FCFE3-462E-4300-A095-17001FFD19A1}" presName="Child" presStyleLbl="revTx" presStyleIdx="7" presStyleCnt="9">
        <dgm:presLayoutVars>
          <dgm:chMax val="0"/>
          <dgm:chPref val="0"/>
          <dgm:bulletEnabled val="1"/>
        </dgm:presLayoutVars>
      </dgm:prSet>
      <dgm:spPr/>
    </dgm:pt>
    <dgm:pt modelId="{BB08C4AD-534B-4DEB-9492-AB57D476B5DF}" type="pres">
      <dgm:prSet presAssocID="{BFD980C5-0E5A-498D-9329-841BF7E1C327}" presName="childComposite" presStyleCnt="0">
        <dgm:presLayoutVars>
          <dgm:chMax val="0"/>
          <dgm:chPref val="0"/>
        </dgm:presLayoutVars>
      </dgm:prSet>
      <dgm:spPr/>
    </dgm:pt>
    <dgm:pt modelId="{E35A8621-BA2B-481D-9A2C-6D2244EA0BCD}" type="pres">
      <dgm:prSet presAssocID="{BFD980C5-0E5A-498D-9329-841BF7E1C327}" presName="ChildAccent" presStyleLbl="solidFgAcc1" presStyleIdx="6" presStyleCnt="7"/>
      <dgm:spPr/>
    </dgm:pt>
    <dgm:pt modelId="{54DA1E92-71CF-4898-9031-6883C6D20D06}" type="pres">
      <dgm:prSet presAssocID="{BFD980C5-0E5A-498D-9329-841BF7E1C327}" presName="Child" presStyleLbl="revTx" presStyleIdx="8" presStyleCnt="9">
        <dgm:presLayoutVars>
          <dgm:chMax val="0"/>
          <dgm:chPref val="0"/>
          <dgm:bulletEnabled val="1"/>
        </dgm:presLayoutVars>
      </dgm:prSet>
      <dgm:spPr/>
    </dgm:pt>
  </dgm:ptLst>
  <dgm:cxnLst>
    <dgm:cxn modelId="{70391D0E-0D0D-4D3A-A43D-6A63A2F2CF4B}" srcId="{B2EB73F3-FB09-48C1-847E-3FC4172CEB04}" destId="{00193D80-7C52-4C4B-AEEB-5B91D6870EC0}" srcOrd="0" destOrd="0" parTransId="{68F168C6-C96B-4F3F-83E4-F5629EE335CD}" sibTransId="{AAB73EDF-E4D4-448D-B532-FEED97F6FB38}"/>
    <dgm:cxn modelId="{57573E13-A55A-43DE-B4E2-03B11B7AE3D5}" srcId="{B2EB73F3-FB09-48C1-847E-3FC4172CEB04}" destId="{F7CC8107-E98B-4F15-ADDD-546D1BA9BE45}" srcOrd="1" destOrd="0" parTransId="{77E032A7-AD6F-4080-A331-E87DF18F307A}" sibTransId="{077B03EB-CEE5-4E73-922C-3FF3EBA59FB7}"/>
    <dgm:cxn modelId="{4455E426-956E-4CDE-A163-9DA621C7375B}" type="presOf" srcId="{48C20792-9972-4F03-A3B2-8549B36F65B7}" destId="{40FC1EDC-790D-4BCE-B6DD-63AD60568071}" srcOrd="0" destOrd="0" presId="urn:microsoft.com/office/officeart/2008/layout/SquareAccentList"/>
    <dgm:cxn modelId="{BE334F33-3519-44F6-AB88-422B055A6D94}" srcId="{4D438008-5AB0-412F-8455-B79D15C45AA2}" destId="{B2EB73F3-FB09-48C1-847E-3FC4172CEB04}" srcOrd="0" destOrd="0" parTransId="{69A134CD-7F91-49D0-A71F-4E0B31901B02}" sibTransId="{848875CB-626B-4C34-8D4D-349497C5C2F5}"/>
    <dgm:cxn modelId="{400CDA45-0FC5-4C9E-AB5D-195C4ECC06B7}" srcId="{0A76AAEB-75DF-4D72-83F1-26E878FFBB8A}" destId="{AA2FCFE3-462E-4300-A095-17001FFD19A1}" srcOrd="1" destOrd="0" parTransId="{0B8EADF8-1E9C-4DCF-8F1B-535A8D69FCD5}" sibTransId="{5D6F895C-9002-44E3-83B2-450B938BC32C}"/>
    <dgm:cxn modelId="{D7C62352-4169-4F9F-B7B4-3324D54E6E9A}" type="presOf" srcId="{8D4BB506-69C1-4AE9-A11B-9FB3C73C6D62}" destId="{301E30B7-4F1E-4306-9530-A656358D8528}" srcOrd="0" destOrd="0" presId="urn:microsoft.com/office/officeart/2008/layout/SquareAccentList"/>
    <dgm:cxn modelId="{A18B4F56-6EF6-41E4-A3E2-F5842BBD0672}" type="presOf" srcId="{BFD980C5-0E5A-498D-9329-841BF7E1C327}" destId="{54DA1E92-71CF-4898-9031-6883C6D20D06}" srcOrd="0" destOrd="0" presId="urn:microsoft.com/office/officeart/2008/layout/SquareAccentList"/>
    <dgm:cxn modelId="{5E4F7059-B322-475C-8D14-2043B799F7C2}" srcId="{B2EB73F3-FB09-48C1-847E-3FC4172CEB04}" destId="{11E97795-DB76-4546-9437-D9BB023D8C51}" srcOrd="2" destOrd="0" parTransId="{22F6E29F-EC38-47E9-8C9A-8F54F2AE2ABF}" sibTransId="{A21CA757-A086-49FC-9A73-14A79EB7E5E6}"/>
    <dgm:cxn modelId="{9ECE0196-90FF-4C54-AD4F-7381CB27F184}" type="presOf" srcId="{11E97795-DB76-4546-9437-D9BB023D8C51}" destId="{A283C2A9-4A59-49E5-AE7B-D6E8CEB90E5B}" srcOrd="0" destOrd="0" presId="urn:microsoft.com/office/officeart/2008/layout/SquareAccentList"/>
    <dgm:cxn modelId="{35997E9F-8FA8-468D-96E8-92A2A73FF9A4}" srcId="{B2EB73F3-FB09-48C1-847E-3FC4172CEB04}" destId="{8D4BB506-69C1-4AE9-A11B-9FB3C73C6D62}" srcOrd="3" destOrd="0" parTransId="{FF28BC90-3869-49F7-8806-CB2737EB9BCB}" sibTransId="{810C4D58-347E-4520-A734-8302C4DF97B6}"/>
    <dgm:cxn modelId="{702B88A8-B640-4523-A5CF-4DAA6CBFCADB}" srcId="{4D438008-5AB0-412F-8455-B79D15C45AA2}" destId="{0A76AAEB-75DF-4D72-83F1-26E878FFBB8A}" srcOrd="1" destOrd="0" parTransId="{90803D29-02B1-45D7-AEA4-76C2B9E8416E}" sibTransId="{09634A34-55CD-4C1C-AABA-CD17BD163914}"/>
    <dgm:cxn modelId="{8A2569B1-D4AC-4D93-998E-EC0BCF665D27}" type="presOf" srcId="{F7CC8107-E98B-4F15-ADDD-546D1BA9BE45}" destId="{22942246-889A-4984-A4C3-E3E0FB333422}" srcOrd="0" destOrd="0" presId="urn:microsoft.com/office/officeart/2008/layout/SquareAccentList"/>
    <dgm:cxn modelId="{17D12AB3-936F-4DFE-AE03-BC5AA612096E}" type="presOf" srcId="{00193D80-7C52-4C4B-AEEB-5B91D6870EC0}" destId="{ACBE1782-FE2A-403D-A1D6-02CFE8784E54}" srcOrd="0" destOrd="0" presId="urn:microsoft.com/office/officeart/2008/layout/SquareAccentList"/>
    <dgm:cxn modelId="{3ACA9EC4-41B4-4D27-9264-AFCD2732F239}" type="presOf" srcId="{B2EB73F3-FB09-48C1-847E-3FC4172CEB04}" destId="{656D44A9-5523-410E-89A5-822B01C64FEE}" srcOrd="0" destOrd="0" presId="urn:microsoft.com/office/officeart/2008/layout/SquareAccentList"/>
    <dgm:cxn modelId="{920BC1C4-43EB-4CD4-9766-0490B4C362FD}" type="presOf" srcId="{4D438008-5AB0-412F-8455-B79D15C45AA2}" destId="{5ED4161A-B8EC-47E5-B384-5B659FAFC60B}" srcOrd="0" destOrd="0" presId="urn:microsoft.com/office/officeart/2008/layout/SquareAccentList"/>
    <dgm:cxn modelId="{28BFA5CE-8802-4CC1-A2F1-46611BAE513F}" type="presOf" srcId="{AA2FCFE3-462E-4300-A095-17001FFD19A1}" destId="{6598A4DA-D781-4233-B39F-C6F44CAF0C44}" srcOrd="0" destOrd="0" presId="urn:microsoft.com/office/officeart/2008/layout/SquareAccentList"/>
    <dgm:cxn modelId="{2450B1D0-61EE-42FD-97A3-8647A0EA30DA}" type="presOf" srcId="{0A76AAEB-75DF-4D72-83F1-26E878FFBB8A}" destId="{E57B84D5-85E9-46E8-B959-97D8FC00385D}" srcOrd="0" destOrd="0" presId="urn:microsoft.com/office/officeart/2008/layout/SquareAccentList"/>
    <dgm:cxn modelId="{C87AFADA-3CEF-4505-9B75-8E81ED179BF3}" srcId="{0A76AAEB-75DF-4D72-83F1-26E878FFBB8A}" destId="{48C20792-9972-4F03-A3B2-8549B36F65B7}" srcOrd="0" destOrd="0" parTransId="{C2063A6B-119F-4A93-B63C-629F19465B67}" sibTransId="{C4557EAA-546F-4B20-860E-AE741D1174D9}"/>
    <dgm:cxn modelId="{138165F8-3DAD-409A-8156-5ABEF651C72F}" srcId="{0A76AAEB-75DF-4D72-83F1-26E878FFBB8A}" destId="{BFD980C5-0E5A-498D-9329-841BF7E1C327}" srcOrd="2" destOrd="0" parTransId="{23C918E6-BF93-407E-8A7A-BE6996281328}" sibTransId="{FD99F5D5-FE7C-45A3-8A65-93C25E3A81FC}"/>
    <dgm:cxn modelId="{C1077385-3AA8-48F5-9686-C4EA9684BFF4}" type="presParOf" srcId="{5ED4161A-B8EC-47E5-B384-5B659FAFC60B}" destId="{A33AE942-A780-4D0C-9904-947CACCB1357}" srcOrd="0" destOrd="0" presId="urn:microsoft.com/office/officeart/2008/layout/SquareAccentList"/>
    <dgm:cxn modelId="{A344A920-7DAC-48A3-A950-EBB18BA39231}" type="presParOf" srcId="{A33AE942-A780-4D0C-9904-947CACCB1357}" destId="{CA764BA5-4019-4257-96AD-2D0E19061193}" srcOrd="0" destOrd="0" presId="urn:microsoft.com/office/officeart/2008/layout/SquareAccentList"/>
    <dgm:cxn modelId="{FDAE4BD8-0424-480A-89A3-E78BD91E50FA}" type="presParOf" srcId="{CA764BA5-4019-4257-96AD-2D0E19061193}" destId="{69B07C6E-5472-47AF-9477-17FBBC724A34}" srcOrd="0" destOrd="0" presId="urn:microsoft.com/office/officeart/2008/layout/SquareAccentList"/>
    <dgm:cxn modelId="{5B08DD3E-9554-4804-B75B-DF6074E46E0B}" type="presParOf" srcId="{CA764BA5-4019-4257-96AD-2D0E19061193}" destId="{929FF2DA-275F-4C8F-B071-9BB9FECF6175}" srcOrd="1" destOrd="0" presId="urn:microsoft.com/office/officeart/2008/layout/SquareAccentList"/>
    <dgm:cxn modelId="{BB866C06-23C6-45FD-89F9-4DAF999E4DDD}" type="presParOf" srcId="{CA764BA5-4019-4257-96AD-2D0E19061193}" destId="{656D44A9-5523-410E-89A5-822B01C64FEE}" srcOrd="2" destOrd="0" presId="urn:microsoft.com/office/officeart/2008/layout/SquareAccentList"/>
    <dgm:cxn modelId="{DF108219-96CA-4B39-9829-42D35EE93D19}" type="presParOf" srcId="{A33AE942-A780-4D0C-9904-947CACCB1357}" destId="{106EE270-E744-4E9C-80E3-6967FACB7ED4}" srcOrd="1" destOrd="0" presId="urn:microsoft.com/office/officeart/2008/layout/SquareAccentList"/>
    <dgm:cxn modelId="{408BA71B-24B9-42CF-A02B-F27A68D6715E}" type="presParOf" srcId="{106EE270-E744-4E9C-80E3-6967FACB7ED4}" destId="{D9FF16C0-48E0-46B5-BA48-4B45B9F03A72}" srcOrd="0" destOrd="0" presId="urn:microsoft.com/office/officeart/2008/layout/SquareAccentList"/>
    <dgm:cxn modelId="{A5949AC2-0753-441E-8E63-EA63C6B229E9}" type="presParOf" srcId="{D9FF16C0-48E0-46B5-BA48-4B45B9F03A72}" destId="{8A5CA6C1-EC7B-47A6-BDA2-F69978906BF1}" srcOrd="0" destOrd="0" presId="urn:microsoft.com/office/officeart/2008/layout/SquareAccentList"/>
    <dgm:cxn modelId="{5CC673C1-2FFE-4E31-998B-3E6F2E5F5F68}" type="presParOf" srcId="{D9FF16C0-48E0-46B5-BA48-4B45B9F03A72}" destId="{ACBE1782-FE2A-403D-A1D6-02CFE8784E54}" srcOrd="1" destOrd="0" presId="urn:microsoft.com/office/officeart/2008/layout/SquareAccentList"/>
    <dgm:cxn modelId="{A282F2CD-C273-431F-BE46-407230D0E19F}" type="presParOf" srcId="{106EE270-E744-4E9C-80E3-6967FACB7ED4}" destId="{AEFFCBB4-415C-43FD-9362-64A95F4251AA}" srcOrd="1" destOrd="0" presId="urn:microsoft.com/office/officeart/2008/layout/SquareAccentList"/>
    <dgm:cxn modelId="{00FD5592-778A-4943-8CA3-B8ADF96A2F7B}" type="presParOf" srcId="{AEFFCBB4-415C-43FD-9362-64A95F4251AA}" destId="{846D047B-40E1-4E36-8A64-564EE47EB6CD}" srcOrd="0" destOrd="0" presId="urn:microsoft.com/office/officeart/2008/layout/SquareAccentList"/>
    <dgm:cxn modelId="{1315B8BF-6FBD-4520-8C79-77B5553B6337}" type="presParOf" srcId="{AEFFCBB4-415C-43FD-9362-64A95F4251AA}" destId="{22942246-889A-4984-A4C3-E3E0FB333422}" srcOrd="1" destOrd="0" presId="urn:microsoft.com/office/officeart/2008/layout/SquareAccentList"/>
    <dgm:cxn modelId="{4E903E05-13D2-430F-AB2F-9795D1FAEED6}" type="presParOf" srcId="{106EE270-E744-4E9C-80E3-6967FACB7ED4}" destId="{9A910265-7BE7-4EB8-BD51-2594779F2835}" srcOrd="2" destOrd="0" presId="urn:microsoft.com/office/officeart/2008/layout/SquareAccentList"/>
    <dgm:cxn modelId="{FFD247D6-EF7E-47AC-8E06-D2C4DB739334}" type="presParOf" srcId="{9A910265-7BE7-4EB8-BD51-2594779F2835}" destId="{64BE719E-6818-41B4-9229-5C87A1244C6B}" srcOrd="0" destOrd="0" presId="urn:microsoft.com/office/officeart/2008/layout/SquareAccentList"/>
    <dgm:cxn modelId="{6C9CABFC-BFA9-4F5A-8AF0-2E03DED7990A}" type="presParOf" srcId="{9A910265-7BE7-4EB8-BD51-2594779F2835}" destId="{A283C2A9-4A59-49E5-AE7B-D6E8CEB90E5B}" srcOrd="1" destOrd="0" presId="urn:microsoft.com/office/officeart/2008/layout/SquareAccentList"/>
    <dgm:cxn modelId="{DD8E0150-4F81-42DA-A0A0-EC8BA5B9792A}" type="presParOf" srcId="{106EE270-E744-4E9C-80E3-6967FACB7ED4}" destId="{C3BBF830-AAAC-46EF-8F2C-72EBCF174571}" srcOrd="3" destOrd="0" presId="urn:microsoft.com/office/officeart/2008/layout/SquareAccentList"/>
    <dgm:cxn modelId="{6D0164B1-2F9D-4A69-8AEF-C7BC45749CC8}" type="presParOf" srcId="{C3BBF830-AAAC-46EF-8F2C-72EBCF174571}" destId="{096551AC-F990-4A95-AE2C-8149C9E1A567}" srcOrd="0" destOrd="0" presId="urn:microsoft.com/office/officeart/2008/layout/SquareAccentList"/>
    <dgm:cxn modelId="{C5A58DE4-804D-42FB-9D37-AB089362E53A}" type="presParOf" srcId="{C3BBF830-AAAC-46EF-8F2C-72EBCF174571}" destId="{301E30B7-4F1E-4306-9530-A656358D8528}" srcOrd="1" destOrd="0" presId="urn:microsoft.com/office/officeart/2008/layout/SquareAccentList"/>
    <dgm:cxn modelId="{B8A6BE06-82EB-49B3-A19A-E86C3101BF3E}" type="presParOf" srcId="{5ED4161A-B8EC-47E5-B384-5B659FAFC60B}" destId="{C6B31D66-2075-40AA-B31B-CC351BE14D7D}" srcOrd="1" destOrd="0" presId="urn:microsoft.com/office/officeart/2008/layout/SquareAccentList"/>
    <dgm:cxn modelId="{6A900B89-A590-43C2-A091-0C50699833DE}" type="presParOf" srcId="{C6B31D66-2075-40AA-B31B-CC351BE14D7D}" destId="{585EE886-DE01-419D-8D96-EA1B7E8C2C8F}" srcOrd="0" destOrd="0" presId="urn:microsoft.com/office/officeart/2008/layout/SquareAccentList"/>
    <dgm:cxn modelId="{E6A334BB-BCFD-4BA1-BD78-71A932B5774D}" type="presParOf" srcId="{585EE886-DE01-419D-8D96-EA1B7E8C2C8F}" destId="{DFFC8EBB-5E8D-42B0-8D81-49D7D77B0D38}" srcOrd="0" destOrd="0" presId="urn:microsoft.com/office/officeart/2008/layout/SquareAccentList"/>
    <dgm:cxn modelId="{266F4B48-E066-420D-B60E-31D39ED015AB}" type="presParOf" srcId="{585EE886-DE01-419D-8D96-EA1B7E8C2C8F}" destId="{C466F41C-C9D8-432A-ABFF-CBD2C745F276}" srcOrd="1" destOrd="0" presId="urn:microsoft.com/office/officeart/2008/layout/SquareAccentList"/>
    <dgm:cxn modelId="{7E46F839-45EF-4754-BE1F-D62487A6862B}" type="presParOf" srcId="{585EE886-DE01-419D-8D96-EA1B7E8C2C8F}" destId="{E57B84D5-85E9-46E8-B959-97D8FC00385D}" srcOrd="2" destOrd="0" presId="urn:microsoft.com/office/officeart/2008/layout/SquareAccentList"/>
    <dgm:cxn modelId="{E9060E0D-F749-4676-AA12-0297EED2452A}" type="presParOf" srcId="{C6B31D66-2075-40AA-B31B-CC351BE14D7D}" destId="{949DFD3D-6EDB-46B2-9E60-6B200F7CF1B2}" srcOrd="1" destOrd="0" presId="urn:microsoft.com/office/officeart/2008/layout/SquareAccentList"/>
    <dgm:cxn modelId="{C05E06DA-A25E-462E-AC69-55C48D5ACCFF}" type="presParOf" srcId="{949DFD3D-6EDB-46B2-9E60-6B200F7CF1B2}" destId="{7C104CC8-AEC5-4E5B-91BE-D944D05A2B19}" srcOrd="0" destOrd="0" presId="urn:microsoft.com/office/officeart/2008/layout/SquareAccentList"/>
    <dgm:cxn modelId="{9FBCDDA8-8620-489C-A56D-859FF4CFF39F}" type="presParOf" srcId="{7C104CC8-AEC5-4E5B-91BE-D944D05A2B19}" destId="{66A1E9AB-074B-4794-860E-C025988E9E30}" srcOrd="0" destOrd="0" presId="urn:microsoft.com/office/officeart/2008/layout/SquareAccentList"/>
    <dgm:cxn modelId="{BB512060-E37B-4EDC-8245-13567B046787}" type="presParOf" srcId="{7C104CC8-AEC5-4E5B-91BE-D944D05A2B19}" destId="{40FC1EDC-790D-4BCE-B6DD-63AD60568071}" srcOrd="1" destOrd="0" presId="urn:microsoft.com/office/officeart/2008/layout/SquareAccentList"/>
    <dgm:cxn modelId="{06E236BE-D528-4CBB-9A06-60AB2C6ADF77}" type="presParOf" srcId="{949DFD3D-6EDB-46B2-9E60-6B200F7CF1B2}" destId="{1F0A17C3-4476-427F-8905-5C274BC332D9}" srcOrd="1" destOrd="0" presId="urn:microsoft.com/office/officeart/2008/layout/SquareAccentList"/>
    <dgm:cxn modelId="{DF8D76B9-6EAC-4E8F-A067-1B4CE9BA2732}" type="presParOf" srcId="{1F0A17C3-4476-427F-8905-5C274BC332D9}" destId="{FB7B6330-2CC5-44FF-BEC7-67D8813C04C4}" srcOrd="0" destOrd="0" presId="urn:microsoft.com/office/officeart/2008/layout/SquareAccentList"/>
    <dgm:cxn modelId="{53A62192-8B20-453A-AD5D-5C42E5980AB4}" type="presParOf" srcId="{1F0A17C3-4476-427F-8905-5C274BC332D9}" destId="{6598A4DA-D781-4233-B39F-C6F44CAF0C44}" srcOrd="1" destOrd="0" presId="urn:microsoft.com/office/officeart/2008/layout/SquareAccentList"/>
    <dgm:cxn modelId="{8F211E1F-0E19-4524-8B2B-BD8970C87446}" type="presParOf" srcId="{949DFD3D-6EDB-46B2-9E60-6B200F7CF1B2}" destId="{BB08C4AD-534B-4DEB-9492-AB57D476B5DF}" srcOrd="2" destOrd="0" presId="urn:microsoft.com/office/officeart/2008/layout/SquareAccentList"/>
    <dgm:cxn modelId="{00E17049-23C1-4000-9B6E-47B7811925F5}" type="presParOf" srcId="{BB08C4AD-534B-4DEB-9492-AB57D476B5DF}" destId="{E35A8621-BA2B-481D-9A2C-6D2244EA0BCD}" srcOrd="0" destOrd="0" presId="urn:microsoft.com/office/officeart/2008/layout/SquareAccentList"/>
    <dgm:cxn modelId="{46FE3E4D-9E1A-4B5E-AEBA-BBAC3392A866}" type="presParOf" srcId="{BB08C4AD-534B-4DEB-9492-AB57D476B5DF}" destId="{54DA1E92-71CF-4898-9031-6883C6D20D06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438008-5AB0-412F-8455-B79D15C45AA2}" type="doc">
      <dgm:prSet loTypeId="urn:microsoft.com/office/officeart/2008/layout/Squa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EB73F3-FB09-48C1-847E-3FC4172CEB04}">
      <dgm:prSet phldrT="[Текст]"/>
      <dgm:spPr/>
      <dgm:t>
        <a:bodyPr/>
        <a:lstStyle/>
        <a:p>
          <a:r>
            <a:rPr lang="ru-RU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СИЗ и ДСИЗ</a:t>
          </a:r>
        </a:p>
      </dgm:t>
    </dgm:pt>
    <dgm:pt modelId="{69A134CD-7F91-49D0-A71F-4E0B31901B02}" type="parTrans" cxnId="{BE334F33-3519-44F6-AB88-422B055A6D94}">
      <dgm:prSet/>
      <dgm:spPr/>
      <dgm:t>
        <a:bodyPr/>
        <a:lstStyle/>
        <a:p>
          <a:endParaRPr lang="ru-RU"/>
        </a:p>
      </dgm:t>
    </dgm:pt>
    <dgm:pt modelId="{848875CB-626B-4C34-8D4D-349497C5C2F5}" type="sibTrans" cxnId="{BE334F33-3519-44F6-AB88-422B055A6D94}">
      <dgm:prSet/>
      <dgm:spPr/>
      <dgm:t>
        <a:bodyPr/>
        <a:lstStyle/>
        <a:p>
          <a:endParaRPr lang="ru-RU"/>
        </a:p>
      </dgm:t>
    </dgm:pt>
    <dgm:pt modelId="{00193D80-7C52-4C4B-AEEB-5B91D6870EC0}">
      <dgm:prSet phldrT="[Текст]"/>
      <dgm:spPr/>
      <dgm:t>
        <a:bodyPr/>
        <a:lstStyle/>
        <a:p>
          <a:r>
            <a:rPr lang="ru-RU" dirty="0"/>
            <a:t>Трудность идентификации опасностей по ОПР и ЕТН</a:t>
          </a:r>
        </a:p>
      </dgm:t>
    </dgm:pt>
    <dgm:pt modelId="{68F168C6-C96B-4F3F-83E4-F5629EE335CD}" type="parTrans" cxnId="{70391D0E-0D0D-4D3A-A43D-6A63A2F2CF4B}">
      <dgm:prSet/>
      <dgm:spPr/>
      <dgm:t>
        <a:bodyPr/>
        <a:lstStyle/>
        <a:p>
          <a:endParaRPr lang="ru-RU"/>
        </a:p>
      </dgm:t>
    </dgm:pt>
    <dgm:pt modelId="{AAB73EDF-E4D4-448D-B532-FEED97F6FB38}" type="sibTrans" cxnId="{70391D0E-0D0D-4D3A-A43D-6A63A2F2CF4B}">
      <dgm:prSet/>
      <dgm:spPr/>
      <dgm:t>
        <a:bodyPr/>
        <a:lstStyle/>
        <a:p>
          <a:endParaRPr lang="ru-RU"/>
        </a:p>
      </dgm:t>
    </dgm:pt>
    <dgm:pt modelId="{F7CC8107-E98B-4F15-ADDD-546D1BA9BE45}">
      <dgm:prSet phldrT="[Текст]"/>
      <dgm:spPr/>
      <dgm:t>
        <a:bodyPr/>
        <a:lstStyle/>
        <a:p>
          <a:r>
            <a:rPr lang="ru-RU" dirty="0"/>
            <a:t>Трудность контроля фактического использования СИЗ и ДСИЗ</a:t>
          </a:r>
        </a:p>
      </dgm:t>
    </dgm:pt>
    <dgm:pt modelId="{77E032A7-AD6F-4080-A331-E87DF18F307A}" type="parTrans" cxnId="{57573E13-A55A-43DE-B4E2-03B11B7AE3D5}">
      <dgm:prSet/>
      <dgm:spPr/>
      <dgm:t>
        <a:bodyPr/>
        <a:lstStyle/>
        <a:p>
          <a:endParaRPr lang="ru-RU"/>
        </a:p>
      </dgm:t>
    </dgm:pt>
    <dgm:pt modelId="{077B03EB-CEE5-4E73-922C-3FF3EBA59FB7}" type="sibTrans" cxnId="{57573E13-A55A-43DE-B4E2-03B11B7AE3D5}">
      <dgm:prSet/>
      <dgm:spPr/>
      <dgm:t>
        <a:bodyPr/>
        <a:lstStyle/>
        <a:p>
          <a:endParaRPr lang="ru-RU"/>
        </a:p>
      </dgm:t>
    </dgm:pt>
    <dgm:pt modelId="{11E97795-DB76-4546-9437-D9BB023D8C51}">
      <dgm:prSet phldrT="[Текст]"/>
      <dgm:spPr/>
      <dgm:t>
        <a:bodyPr/>
        <a:lstStyle/>
        <a:p>
          <a:r>
            <a:rPr lang="ru-RU" dirty="0"/>
            <a:t>Сложность формирования карточек СИЗ</a:t>
          </a:r>
        </a:p>
      </dgm:t>
    </dgm:pt>
    <dgm:pt modelId="{22F6E29F-EC38-47E9-8C9A-8F54F2AE2ABF}" type="parTrans" cxnId="{5E4F7059-B322-475C-8D14-2043B799F7C2}">
      <dgm:prSet/>
      <dgm:spPr/>
      <dgm:t>
        <a:bodyPr/>
        <a:lstStyle/>
        <a:p>
          <a:endParaRPr lang="ru-RU"/>
        </a:p>
      </dgm:t>
    </dgm:pt>
    <dgm:pt modelId="{A21CA757-A086-49FC-9A73-14A79EB7E5E6}" type="sibTrans" cxnId="{5E4F7059-B322-475C-8D14-2043B799F7C2}">
      <dgm:prSet/>
      <dgm:spPr/>
      <dgm:t>
        <a:bodyPr/>
        <a:lstStyle/>
        <a:p>
          <a:endParaRPr lang="ru-RU"/>
        </a:p>
      </dgm:t>
    </dgm:pt>
    <dgm:pt modelId="{0A76AAEB-75DF-4D72-83F1-26E878FFBB8A}">
      <dgm:prSet phldrT="[Текст]"/>
      <dgm:spPr/>
      <dgm:t>
        <a:bodyPr/>
        <a:lstStyle/>
        <a:p>
          <a:r>
            <a:rPr lang="ru-RU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Расследование НС</a:t>
          </a:r>
        </a:p>
      </dgm:t>
    </dgm:pt>
    <dgm:pt modelId="{90803D29-02B1-45D7-AEA4-76C2B9E8416E}" type="parTrans" cxnId="{702B88A8-B640-4523-A5CF-4DAA6CBFCADB}">
      <dgm:prSet/>
      <dgm:spPr/>
      <dgm:t>
        <a:bodyPr/>
        <a:lstStyle/>
        <a:p>
          <a:endParaRPr lang="ru-RU"/>
        </a:p>
      </dgm:t>
    </dgm:pt>
    <dgm:pt modelId="{09634A34-55CD-4C1C-AABA-CD17BD163914}" type="sibTrans" cxnId="{702B88A8-B640-4523-A5CF-4DAA6CBFCADB}">
      <dgm:prSet/>
      <dgm:spPr/>
      <dgm:t>
        <a:bodyPr/>
        <a:lstStyle/>
        <a:p>
          <a:endParaRPr lang="ru-RU"/>
        </a:p>
      </dgm:t>
    </dgm:pt>
    <dgm:pt modelId="{48C20792-9972-4F03-A3B2-8549B36F65B7}">
      <dgm:prSet phldrT="[Текст]"/>
      <dgm:spPr/>
      <dgm:t>
        <a:bodyPr/>
        <a:lstStyle/>
        <a:p>
          <a:r>
            <a:rPr lang="ru-RU" dirty="0"/>
            <a:t>Своевременность направления извещения</a:t>
          </a:r>
        </a:p>
      </dgm:t>
    </dgm:pt>
    <dgm:pt modelId="{C2063A6B-119F-4A93-B63C-629F19465B67}" type="parTrans" cxnId="{C87AFADA-3CEF-4505-9B75-8E81ED179BF3}">
      <dgm:prSet/>
      <dgm:spPr/>
      <dgm:t>
        <a:bodyPr/>
        <a:lstStyle/>
        <a:p>
          <a:endParaRPr lang="ru-RU"/>
        </a:p>
      </dgm:t>
    </dgm:pt>
    <dgm:pt modelId="{C4557EAA-546F-4B20-860E-AE741D1174D9}" type="sibTrans" cxnId="{C87AFADA-3CEF-4505-9B75-8E81ED179BF3}">
      <dgm:prSet/>
      <dgm:spPr/>
      <dgm:t>
        <a:bodyPr/>
        <a:lstStyle/>
        <a:p>
          <a:endParaRPr lang="ru-RU"/>
        </a:p>
      </dgm:t>
    </dgm:pt>
    <dgm:pt modelId="{8D4BB506-69C1-4AE9-A11B-9FB3C73C6D62}">
      <dgm:prSet phldrT="[Текст]"/>
      <dgm:spPr/>
      <dgm:t>
        <a:bodyPr/>
        <a:lstStyle/>
        <a:p>
          <a:r>
            <a:rPr lang="ru-RU" dirty="0"/>
            <a:t>Финансовая нагрузка в связи с «текучкой кадров»</a:t>
          </a:r>
        </a:p>
      </dgm:t>
    </dgm:pt>
    <dgm:pt modelId="{FF28BC90-3869-49F7-8806-CB2737EB9BCB}" type="parTrans" cxnId="{35997E9F-8FA8-468D-96E8-92A2A73FF9A4}">
      <dgm:prSet/>
      <dgm:spPr/>
      <dgm:t>
        <a:bodyPr/>
        <a:lstStyle/>
        <a:p>
          <a:endParaRPr lang="ru-RU"/>
        </a:p>
      </dgm:t>
    </dgm:pt>
    <dgm:pt modelId="{810C4D58-347E-4520-A734-8302C4DF97B6}" type="sibTrans" cxnId="{35997E9F-8FA8-468D-96E8-92A2A73FF9A4}">
      <dgm:prSet/>
      <dgm:spPr/>
      <dgm:t>
        <a:bodyPr/>
        <a:lstStyle/>
        <a:p>
          <a:endParaRPr lang="ru-RU"/>
        </a:p>
      </dgm:t>
    </dgm:pt>
    <dgm:pt modelId="{F075133F-5779-4887-B36D-2330E2C6C64E}">
      <dgm:prSet phldrT="[Текст]"/>
      <dgm:spPr/>
      <dgm:t>
        <a:bodyPr/>
        <a:lstStyle/>
        <a:p>
          <a:r>
            <a:rPr lang="ru-RU" dirty="0"/>
            <a:t>Ограниченность предложения СИЗ и ДСИЗ на рынке</a:t>
          </a:r>
        </a:p>
      </dgm:t>
    </dgm:pt>
    <dgm:pt modelId="{FA057A0F-289D-457B-B99E-CEEB1F82235F}" type="parTrans" cxnId="{DB980A82-7C52-4247-A4A9-980107A6D529}">
      <dgm:prSet/>
      <dgm:spPr/>
      <dgm:t>
        <a:bodyPr/>
        <a:lstStyle/>
        <a:p>
          <a:endParaRPr lang="ru-RU"/>
        </a:p>
      </dgm:t>
    </dgm:pt>
    <dgm:pt modelId="{009F0236-84CD-4B10-BE89-8E7890EE5433}" type="sibTrans" cxnId="{DB980A82-7C52-4247-A4A9-980107A6D529}">
      <dgm:prSet/>
      <dgm:spPr/>
      <dgm:t>
        <a:bodyPr/>
        <a:lstStyle/>
        <a:p>
          <a:endParaRPr lang="ru-RU"/>
        </a:p>
      </dgm:t>
    </dgm:pt>
    <dgm:pt modelId="{F34C2F1D-A575-448E-BD25-1782C2601DB2}">
      <dgm:prSet phldrT="[Текст]"/>
      <dgm:spPr/>
      <dgm:t>
        <a:bodyPr/>
        <a:lstStyle/>
        <a:p>
          <a:r>
            <a:rPr lang="ru-RU" dirty="0"/>
            <a:t>Формирование комиссий</a:t>
          </a:r>
        </a:p>
      </dgm:t>
    </dgm:pt>
    <dgm:pt modelId="{E594C2EE-99EC-4A6D-94DE-5AA3D3EB0675}" type="parTrans" cxnId="{8B4A51BD-28CE-4EEF-B3DD-A4060BE86A6F}">
      <dgm:prSet/>
      <dgm:spPr/>
      <dgm:t>
        <a:bodyPr/>
        <a:lstStyle/>
        <a:p>
          <a:endParaRPr lang="ru-RU"/>
        </a:p>
      </dgm:t>
    </dgm:pt>
    <dgm:pt modelId="{66EFEF81-468B-42F2-B72D-A8CEBA23EB66}" type="sibTrans" cxnId="{8B4A51BD-28CE-4EEF-B3DD-A4060BE86A6F}">
      <dgm:prSet/>
      <dgm:spPr/>
      <dgm:t>
        <a:bodyPr/>
        <a:lstStyle/>
        <a:p>
          <a:endParaRPr lang="ru-RU"/>
        </a:p>
      </dgm:t>
    </dgm:pt>
    <dgm:pt modelId="{E5F7011F-8877-4373-83C0-6E805AFC8D48}">
      <dgm:prSet phldrT="[Текст]"/>
      <dgm:spPr/>
      <dgm:t>
        <a:bodyPr/>
        <a:lstStyle/>
        <a:p>
          <a:r>
            <a:rPr lang="ru-RU" dirty="0"/>
            <a:t>Опрос пострадавшего при его репатриации</a:t>
          </a:r>
        </a:p>
      </dgm:t>
    </dgm:pt>
    <dgm:pt modelId="{50BCD433-F34B-4DB8-B500-9CB413F1F4CC}" type="parTrans" cxnId="{578B806D-2EB3-451D-9C90-CF0C560F37C6}">
      <dgm:prSet/>
      <dgm:spPr/>
      <dgm:t>
        <a:bodyPr/>
        <a:lstStyle/>
        <a:p>
          <a:endParaRPr lang="ru-RU"/>
        </a:p>
      </dgm:t>
    </dgm:pt>
    <dgm:pt modelId="{6328DD8C-CE8B-4D70-8071-A0F7D0432F9F}" type="sibTrans" cxnId="{578B806D-2EB3-451D-9C90-CF0C560F37C6}">
      <dgm:prSet/>
      <dgm:spPr/>
      <dgm:t>
        <a:bodyPr/>
        <a:lstStyle/>
        <a:p>
          <a:endParaRPr lang="ru-RU"/>
        </a:p>
      </dgm:t>
    </dgm:pt>
    <dgm:pt modelId="{5ED4161A-B8EC-47E5-B384-5B659FAFC60B}" type="pres">
      <dgm:prSet presAssocID="{4D438008-5AB0-412F-8455-B79D15C45AA2}" presName="layout" presStyleCnt="0">
        <dgm:presLayoutVars>
          <dgm:chMax/>
          <dgm:chPref/>
          <dgm:dir/>
          <dgm:resizeHandles/>
        </dgm:presLayoutVars>
      </dgm:prSet>
      <dgm:spPr/>
    </dgm:pt>
    <dgm:pt modelId="{A33AE942-A780-4D0C-9904-947CACCB1357}" type="pres">
      <dgm:prSet presAssocID="{B2EB73F3-FB09-48C1-847E-3FC4172CEB04}" presName="root" presStyleCnt="0">
        <dgm:presLayoutVars>
          <dgm:chMax/>
          <dgm:chPref/>
        </dgm:presLayoutVars>
      </dgm:prSet>
      <dgm:spPr/>
    </dgm:pt>
    <dgm:pt modelId="{CA764BA5-4019-4257-96AD-2D0E19061193}" type="pres">
      <dgm:prSet presAssocID="{B2EB73F3-FB09-48C1-847E-3FC4172CEB04}" presName="rootComposite" presStyleCnt="0">
        <dgm:presLayoutVars/>
      </dgm:prSet>
      <dgm:spPr/>
    </dgm:pt>
    <dgm:pt modelId="{69B07C6E-5472-47AF-9477-17FBBC724A34}" type="pres">
      <dgm:prSet presAssocID="{B2EB73F3-FB09-48C1-847E-3FC4172CEB04}" presName="ParentAccent" presStyleLbl="alignNode1" presStyleIdx="0" presStyleCnt="2"/>
      <dgm:spPr/>
    </dgm:pt>
    <dgm:pt modelId="{929FF2DA-275F-4C8F-B071-9BB9FECF6175}" type="pres">
      <dgm:prSet presAssocID="{B2EB73F3-FB09-48C1-847E-3FC4172CEB04}" presName="ParentSmallAccent" presStyleLbl="fgAcc1" presStyleIdx="0" presStyleCnt="2" custFlipVert="1" custScaleX="15697" custScaleY="15697"/>
      <dgm:spPr/>
    </dgm:pt>
    <dgm:pt modelId="{656D44A9-5523-410E-89A5-822B01C64FEE}" type="pres">
      <dgm:prSet presAssocID="{B2EB73F3-FB09-48C1-847E-3FC4172CEB04}" presName="Parent" presStyleLbl="revTx" presStyleIdx="0" presStyleCnt="10">
        <dgm:presLayoutVars>
          <dgm:chMax/>
          <dgm:chPref val="4"/>
          <dgm:bulletEnabled val="1"/>
        </dgm:presLayoutVars>
      </dgm:prSet>
      <dgm:spPr/>
    </dgm:pt>
    <dgm:pt modelId="{106EE270-E744-4E9C-80E3-6967FACB7ED4}" type="pres">
      <dgm:prSet presAssocID="{B2EB73F3-FB09-48C1-847E-3FC4172CEB04}" presName="childShape" presStyleCnt="0">
        <dgm:presLayoutVars>
          <dgm:chMax val="0"/>
          <dgm:chPref val="0"/>
        </dgm:presLayoutVars>
      </dgm:prSet>
      <dgm:spPr/>
    </dgm:pt>
    <dgm:pt modelId="{D9FF16C0-48E0-46B5-BA48-4B45B9F03A72}" type="pres">
      <dgm:prSet presAssocID="{00193D80-7C52-4C4B-AEEB-5B91D6870EC0}" presName="childComposite" presStyleCnt="0">
        <dgm:presLayoutVars>
          <dgm:chMax val="0"/>
          <dgm:chPref val="0"/>
        </dgm:presLayoutVars>
      </dgm:prSet>
      <dgm:spPr/>
    </dgm:pt>
    <dgm:pt modelId="{8A5CA6C1-EC7B-47A6-BDA2-F69978906BF1}" type="pres">
      <dgm:prSet presAssocID="{00193D80-7C52-4C4B-AEEB-5B91D6870EC0}" presName="ChildAccent" presStyleLbl="solidFgAcc1" presStyleIdx="0" presStyleCnt="8"/>
      <dgm:spPr/>
    </dgm:pt>
    <dgm:pt modelId="{ACBE1782-FE2A-403D-A1D6-02CFE8784E54}" type="pres">
      <dgm:prSet presAssocID="{00193D80-7C52-4C4B-AEEB-5B91D6870EC0}" presName="Child" presStyleLbl="revTx" presStyleIdx="1" presStyleCnt="10">
        <dgm:presLayoutVars>
          <dgm:chMax val="0"/>
          <dgm:chPref val="0"/>
          <dgm:bulletEnabled val="1"/>
        </dgm:presLayoutVars>
      </dgm:prSet>
      <dgm:spPr/>
    </dgm:pt>
    <dgm:pt modelId="{AEFFCBB4-415C-43FD-9362-64A95F4251AA}" type="pres">
      <dgm:prSet presAssocID="{F7CC8107-E98B-4F15-ADDD-546D1BA9BE45}" presName="childComposite" presStyleCnt="0">
        <dgm:presLayoutVars>
          <dgm:chMax val="0"/>
          <dgm:chPref val="0"/>
        </dgm:presLayoutVars>
      </dgm:prSet>
      <dgm:spPr/>
    </dgm:pt>
    <dgm:pt modelId="{846D047B-40E1-4E36-8A64-564EE47EB6CD}" type="pres">
      <dgm:prSet presAssocID="{F7CC8107-E98B-4F15-ADDD-546D1BA9BE45}" presName="ChildAccent" presStyleLbl="solidFgAcc1" presStyleIdx="1" presStyleCnt="8"/>
      <dgm:spPr/>
    </dgm:pt>
    <dgm:pt modelId="{22942246-889A-4984-A4C3-E3E0FB333422}" type="pres">
      <dgm:prSet presAssocID="{F7CC8107-E98B-4F15-ADDD-546D1BA9BE45}" presName="Child" presStyleLbl="revTx" presStyleIdx="2" presStyleCnt="10">
        <dgm:presLayoutVars>
          <dgm:chMax val="0"/>
          <dgm:chPref val="0"/>
          <dgm:bulletEnabled val="1"/>
        </dgm:presLayoutVars>
      </dgm:prSet>
      <dgm:spPr/>
    </dgm:pt>
    <dgm:pt modelId="{9A910265-7BE7-4EB8-BD51-2594779F2835}" type="pres">
      <dgm:prSet presAssocID="{11E97795-DB76-4546-9437-D9BB023D8C51}" presName="childComposite" presStyleCnt="0">
        <dgm:presLayoutVars>
          <dgm:chMax val="0"/>
          <dgm:chPref val="0"/>
        </dgm:presLayoutVars>
      </dgm:prSet>
      <dgm:spPr/>
    </dgm:pt>
    <dgm:pt modelId="{64BE719E-6818-41B4-9229-5C87A1244C6B}" type="pres">
      <dgm:prSet presAssocID="{11E97795-DB76-4546-9437-D9BB023D8C51}" presName="ChildAccent" presStyleLbl="solidFgAcc1" presStyleIdx="2" presStyleCnt="8"/>
      <dgm:spPr/>
    </dgm:pt>
    <dgm:pt modelId="{A283C2A9-4A59-49E5-AE7B-D6E8CEB90E5B}" type="pres">
      <dgm:prSet presAssocID="{11E97795-DB76-4546-9437-D9BB023D8C51}" presName="Child" presStyleLbl="revTx" presStyleIdx="3" presStyleCnt="10">
        <dgm:presLayoutVars>
          <dgm:chMax val="0"/>
          <dgm:chPref val="0"/>
          <dgm:bulletEnabled val="1"/>
        </dgm:presLayoutVars>
      </dgm:prSet>
      <dgm:spPr/>
    </dgm:pt>
    <dgm:pt modelId="{C3BBF830-AAAC-46EF-8F2C-72EBCF174571}" type="pres">
      <dgm:prSet presAssocID="{8D4BB506-69C1-4AE9-A11B-9FB3C73C6D62}" presName="childComposite" presStyleCnt="0">
        <dgm:presLayoutVars>
          <dgm:chMax val="0"/>
          <dgm:chPref val="0"/>
        </dgm:presLayoutVars>
      </dgm:prSet>
      <dgm:spPr/>
    </dgm:pt>
    <dgm:pt modelId="{096551AC-F990-4A95-AE2C-8149C9E1A567}" type="pres">
      <dgm:prSet presAssocID="{8D4BB506-69C1-4AE9-A11B-9FB3C73C6D62}" presName="ChildAccent" presStyleLbl="solidFgAcc1" presStyleIdx="3" presStyleCnt="8"/>
      <dgm:spPr/>
    </dgm:pt>
    <dgm:pt modelId="{301E30B7-4F1E-4306-9530-A656358D8528}" type="pres">
      <dgm:prSet presAssocID="{8D4BB506-69C1-4AE9-A11B-9FB3C73C6D62}" presName="Child" presStyleLbl="revTx" presStyleIdx="4" presStyleCnt="10">
        <dgm:presLayoutVars>
          <dgm:chMax val="0"/>
          <dgm:chPref val="0"/>
          <dgm:bulletEnabled val="1"/>
        </dgm:presLayoutVars>
      </dgm:prSet>
      <dgm:spPr/>
    </dgm:pt>
    <dgm:pt modelId="{824D6701-8433-4802-80C5-8CB9914C3922}" type="pres">
      <dgm:prSet presAssocID="{F075133F-5779-4887-B36D-2330E2C6C64E}" presName="childComposite" presStyleCnt="0">
        <dgm:presLayoutVars>
          <dgm:chMax val="0"/>
          <dgm:chPref val="0"/>
        </dgm:presLayoutVars>
      </dgm:prSet>
      <dgm:spPr/>
    </dgm:pt>
    <dgm:pt modelId="{6D757A2E-0EF8-4EC9-BBE7-51F1B07291B0}" type="pres">
      <dgm:prSet presAssocID="{F075133F-5779-4887-B36D-2330E2C6C64E}" presName="ChildAccent" presStyleLbl="solidFgAcc1" presStyleIdx="4" presStyleCnt="8"/>
      <dgm:spPr/>
    </dgm:pt>
    <dgm:pt modelId="{98AA7B20-670D-40C1-9A66-79B5FF7413CA}" type="pres">
      <dgm:prSet presAssocID="{F075133F-5779-4887-B36D-2330E2C6C64E}" presName="Child" presStyleLbl="revTx" presStyleIdx="5" presStyleCnt="10">
        <dgm:presLayoutVars>
          <dgm:chMax val="0"/>
          <dgm:chPref val="0"/>
          <dgm:bulletEnabled val="1"/>
        </dgm:presLayoutVars>
      </dgm:prSet>
      <dgm:spPr/>
    </dgm:pt>
    <dgm:pt modelId="{C6B31D66-2075-40AA-B31B-CC351BE14D7D}" type="pres">
      <dgm:prSet presAssocID="{0A76AAEB-75DF-4D72-83F1-26E878FFBB8A}" presName="root" presStyleCnt="0">
        <dgm:presLayoutVars>
          <dgm:chMax/>
          <dgm:chPref/>
        </dgm:presLayoutVars>
      </dgm:prSet>
      <dgm:spPr/>
    </dgm:pt>
    <dgm:pt modelId="{585EE886-DE01-419D-8D96-EA1B7E8C2C8F}" type="pres">
      <dgm:prSet presAssocID="{0A76AAEB-75DF-4D72-83F1-26E878FFBB8A}" presName="rootComposite" presStyleCnt="0">
        <dgm:presLayoutVars/>
      </dgm:prSet>
      <dgm:spPr/>
    </dgm:pt>
    <dgm:pt modelId="{DFFC8EBB-5E8D-42B0-8D81-49D7D77B0D38}" type="pres">
      <dgm:prSet presAssocID="{0A76AAEB-75DF-4D72-83F1-26E878FFBB8A}" presName="ParentAccent" presStyleLbl="alignNode1" presStyleIdx="1" presStyleCnt="2"/>
      <dgm:spPr/>
    </dgm:pt>
    <dgm:pt modelId="{C466F41C-C9D8-432A-ABFF-CBD2C745F276}" type="pres">
      <dgm:prSet presAssocID="{0A76AAEB-75DF-4D72-83F1-26E878FFBB8A}" presName="ParentSmallAccent" presStyleLbl="fgAcc1" presStyleIdx="1" presStyleCnt="2" custScaleX="15697" custScaleY="15697"/>
      <dgm:spPr/>
    </dgm:pt>
    <dgm:pt modelId="{E57B84D5-85E9-46E8-B959-97D8FC00385D}" type="pres">
      <dgm:prSet presAssocID="{0A76AAEB-75DF-4D72-83F1-26E878FFBB8A}" presName="Parent" presStyleLbl="revTx" presStyleIdx="6" presStyleCnt="10">
        <dgm:presLayoutVars>
          <dgm:chMax/>
          <dgm:chPref val="4"/>
          <dgm:bulletEnabled val="1"/>
        </dgm:presLayoutVars>
      </dgm:prSet>
      <dgm:spPr/>
    </dgm:pt>
    <dgm:pt modelId="{949DFD3D-6EDB-46B2-9E60-6B200F7CF1B2}" type="pres">
      <dgm:prSet presAssocID="{0A76AAEB-75DF-4D72-83F1-26E878FFBB8A}" presName="childShape" presStyleCnt="0">
        <dgm:presLayoutVars>
          <dgm:chMax val="0"/>
          <dgm:chPref val="0"/>
        </dgm:presLayoutVars>
      </dgm:prSet>
      <dgm:spPr/>
    </dgm:pt>
    <dgm:pt modelId="{7C104CC8-AEC5-4E5B-91BE-D944D05A2B19}" type="pres">
      <dgm:prSet presAssocID="{48C20792-9972-4F03-A3B2-8549B36F65B7}" presName="childComposite" presStyleCnt="0">
        <dgm:presLayoutVars>
          <dgm:chMax val="0"/>
          <dgm:chPref val="0"/>
        </dgm:presLayoutVars>
      </dgm:prSet>
      <dgm:spPr/>
    </dgm:pt>
    <dgm:pt modelId="{66A1E9AB-074B-4794-860E-C025988E9E30}" type="pres">
      <dgm:prSet presAssocID="{48C20792-9972-4F03-A3B2-8549B36F65B7}" presName="ChildAccent" presStyleLbl="solidFgAcc1" presStyleIdx="5" presStyleCnt="8"/>
      <dgm:spPr/>
    </dgm:pt>
    <dgm:pt modelId="{40FC1EDC-790D-4BCE-B6DD-63AD60568071}" type="pres">
      <dgm:prSet presAssocID="{48C20792-9972-4F03-A3B2-8549B36F65B7}" presName="Child" presStyleLbl="revTx" presStyleIdx="7" presStyleCnt="10">
        <dgm:presLayoutVars>
          <dgm:chMax val="0"/>
          <dgm:chPref val="0"/>
          <dgm:bulletEnabled val="1"/>
        </dgm:presLayoutVars>
      </dgm:prSet>
      <dgm:spPr/>
    </dgm:pt>
    <dgm:pt modelId="{D896ABBF-0997-450F-B5E4-26A09BE63960}" type="pres">
      <dgm:prSet presAssocID="{F34C2F1D-A575-448E-BD25-1782C2601DB2}" presName="childComposite" presStyleCnt="0">
        <dgm:presLayoutVars>
          <dgm:chMax val="0"/>
          <dgm:chPref val="0"/>
        </dgm:presLayoutVars>
      </dgm:prSet>
      <dgm:spPr/>
    </dgm:pt>
    <dgm:pt modelId="{C088249C-07B9-4C59-8E4C-48566F7741BA}" type="pres">
      <dgm:prSet presAssocID="{F34C2F1D-A575-448E-BD25-1782C2601DB2}" presName="ChildAccent" presStyleLbl="solidFgAcc1" presStyleIdx="6" presStyleCnt="8"/>
      <dgm:spPr/>
    </dgm:pt>
    <dgm:pt modelId="{3C2960F1-2792-44A7-B8E9-BBA9D515E15D}" type="pres">
      <dgm:prSet presAssocID="{F34C2F1D-A575-448E-BD25-1782C2601DB2}" presName="Child" presStyleLbl="revTx" presStyleIdx="8" presStyleCnt="10">
        <dgm:presLayoutVars>
          <dgm:chMax val="0"/>
          <dgm:chPref val="0"/>
          <dgm:bulletEnabled val="1"/>
        </dgm:presLayoutVars>
      </dgm:prSet>
      <dgm:spPr/>
    </dgm:pt>
    <dgm:pt modelId="{ABBE61F4-9A44-4333-A7AD-D8224CCBCB54}" type="pres">
      <dgm:prSet presAssocID="{E5F7011F-8877-4373-83C0-6E805AFC8D48}" presName="childComposite" presStyleCnt="0">
        <dgm:presLayoutVars>
          <dgm:chMax val="0"/>
          <dgm:chPref val="0"/>
        </dgm:presLayoutVars>
      </dgm:prSet>
      <dgm:spPr/>
    </dgm:pt>
    <dgm:pt modelId="{F755F356-0B9E-4E71-A3E9-86C18A72C6DF}" type="pres">
      <dgm:prSet presAssocID="{E5F7011F-8877-4373-83C0-6E805AFC8D48}" presName="ChildAccent" presStyleLbl="solidFgAcc1" presStyleIdx="7" presStyleCnt="8"/>
      <dgm:spPr/>
    </dgm:pt>
    <dgm:pt modelId="{F73313BF-7F39-44E4-A255-B06ACE35D029}" type="pres">
      <dgm:prSet presAssocID="{E5F7011F-8877-4373-83C0-6E805AFC8D48}" presName="Child" presStyleLbl="revTx" presStyleIdx="9" presStyleCnt="10">
        <dgm:presLayoutVars>
          <dgm:chMax val="0"/>
          <dgm:chPref val="0"/>
          <dgm:bulletEnabled val="1"/>
        </dgm:presLayoutVars>
      </dgm:prSet>
      <dgm:spPr/>
    </dgm:pt>
  </dgm:ptLst>
  <dgm:cxnLst>
    <dgm:cxn modelId="{70391D0E-0D0D-4D3A-A43D-6A63A2F2CF4B}" srcId="{B2EB73F3-FB09-48C1-847E-3FC4172CEB04}" destId="{00193D80-7C52-4C4B-AEEB-5B91D6870EC0}" srcOrd="0" destOrd="0" parTransId="{68F168C6-C96B-4F3F-83E4-F5629EE335CD}" sibTransId="{AAB73EDF-E4D4-448D-B532-FEED97F6FB38}"/>
    <dgm:cxn modelId="{57573E13-A55A-43DE-B4E2-03B11B7AE3D5}" srcId="{B2EB73F3-FB09-48C1-847E-3FC4172CEB04}" destId="{F7CC8107-E98B-4F15-ADDD-546D1BA9BE45}" srcOrd="1" destOrd="0" parTransId="{77E032A7-AD6F-4080-A331-E87DF18F307A}" sibTransId="{077B03EB-CEE5-4E73-922C-3FF3EBA59FB7}"/>
    <dgm:cxn modelId="{4455E426-956E-4CDE-A163-9DA621C7375B}" type="presOf" srcId="{48C20792-9972-4F03-A3B2-8549B36F65B7}" destId="{40FC1EDC-790D-4BCE-B6DD-63AD60568071}" srcOrd="0" destOrd="0" presId="urn:microsoft.com/office/officeart/2008/layout/SquareAccentList"/>
    <dgm:cxn modelId="{BE334F33-3519-44F6-AB88-422B055A6D94}" srcId="{4D438008-5AB0-412F-8455-B79D15C45AA2}" destId="{B2EB73F3-FB09-48C1-847E-3FC4172CEB04}" srcOrd="0" destOrd="0" parTransId="{69A134CD-7F91-49D0-A71F-4E0B31901B02}" sibTransId="{848875CB-626B-4C34-8D4D-349497C5C2F5}"/>
    <dgm:cxn modelId="{578B806D-2EB3-451D-9C90-CF0C560F37C6}" srcId="{0A76AAEB-75DF-4D72-83F1-26E878FFBB8A}" destId="{E5F7011F-8877-4373-83C0-6E805AFC8D48}" srcOrd="2" destOrd="0" parTransId="{50BCD433-F34B-4DB8-B500-9CB413F1F4CC}" sibTransId="{6328DD8C-CE8B-4D70-8071-A0F7D0432F9F}"/>
    <dgm:cxn modelId="{D7C62352-4169-4F9F-B7B4-3324D54E6E9A}" type="presOf" srcId="{8D4BB506-69C1-4AE9-A11B-9FB3C73C6D62}" destId="{301E30B7-4F1E-4306-9530-A656358D8528}" srcOrd="0" destOrd="0" presId="urn:microsoft.com/office/officeart/2008/layout/SquareAccentList"/>
    <dgm:cxn modelId="{5E4F7059-B322-475C-8D14-2043B799F7C2}" srcId="{B2EB73F3-FB09-48C1-847E-3FC4172CEB04}" destId="{11E97795-DB76-4546-9437-D9BB023D8C51}" srcOrd="2" destOrd="0" parTransId="{22F6E29F-EC38-47E9-8C9A-8F54F2AE2ABF}" sibTransId="{A21CA757-A086-49FC-9A73-14A79EB7E5E6}"/>
    <dgm:cxn modelId="{DB980A82-7C52-4247-A4A9-980107A6D529}" srcId="{B2EB73F3-FB09-48C1-847E-3FC4172CEB04}" destId="{F075133F-5779-4887-B36D-2330E2C6C64E}" srcOrd="4" destOrd="0" parTransId="{FA057A0F-289D-457B-B99E-CEEB1F82235F}" sibTransId="{009F0236-84CD-4B10-BE89-8E7890EE5433}"/>
    <dgm:cxn modelId="{2B19DF88-4C00-4088-818A-3F9D6CEFA094}" type="presOf" srcId="{F075133F-5779-4887-B36D-2330E2C6C64E}" destId="{98AA7B20-670D-40C1-9A66-79B5FF7413CA}" srcOrd="0" destOrd="0" presId="urn:microsoft.com/office/officeart/2008/layout/SquareAccentList"/>
    <dgm:cxn modelId="{9ECE0196-90FF-4C54-AD4F-7381CB27F184}" type="presOf" srcId="{11E97795-DB76-4546-9437-D9BB023D8C51}" destId="{A283C2A9-4A59-49E5-AE7B-D6E8CEB90E5B}" srcOrd="0" destOrd="0" presId="urn:microsoft.com/office/officeart/2008/layout/SquareAccentList"/>
    <dgm:cxn modelId="{35997E9F-8FA8-468D-96E8-92A2A73FF9A4}" srcId="{B2EB73F3-FB09-48C1-847E-3FC4172CEB04}" destId="{8D4BB506-69C1-4AE9-A11B-9FB3C73C6D62}" srcOrd="3" destOrd="0" parTransId="{FF28BC90-3869-49F7-8806-CB2737EB9BCB}" sibTransId="{810C4D58-347E-4520-A734-8302C4DF97B6}"/>
    <dgm:cxn modelId="{702B88A8-B640-4523-A5CF-4DAA6CBFCADB}" srcId="{4D438008-5AB0-412F-8455-B79D15C45AA2}" destId="{0A76AAEB-75DF-4D72-83F1-26E878FFBB8A}" srcOrd="1" destOrd="0" parTransId="{90803D29-02B1-45D7-AEA4-76C2B9E8416E}" sibTransId="{09634A34-55CD-4C1C-AABA-CD17BD163914}"/>
    <dgm:cxn modelId="{8A2569B1-D4AC-4D93-998E-EC0BCF665D27}" type="presOf" srcId="{F7CC8107-E98B-4F15-ADDD-546D1BA9BE45}" destId="{22942246-889A-4984-A4C3-E3E0FB333422}" srcOrd="0" destOrd="0" presId="urn:microsoft.com/office/officeart/2008/layout/SquareAccentList"/>
    <dgm:cxn modelId="{17D12AB3-936F-4DFE-AE03-BC5AA612096E}" type="presOf" srcId="{00193D80-7C52-4C4B-AEEB-5B91D6870EC0}" destId="{ACBE1782-FE2A-403D-A1D6-02CFE8784E54}" srcOrd="0" destOrd="0" presId="urn:microsoft.com/office/officeart/2008/layout/SquareAccentList"/>
    <dgm:cxn modelId="{8B4A51BD-28CE-4EEF-B3DD-A4060BE86A6F}" srcId="{0A76AAEB-75DF-4D72-83F1-26E878FFBB8A}" destId="{F34C2F1D-A575-448E-BD25-1782C2601DB2}" srcOrd="1" destOrd="0" parTransId="{E594C2EE-99EC-4A6D-94DE-5AA3D3EB0675}" sibTransId="{66EFEF81-468B-42F2-B72D-A8CEBA23EB66}"/>
    <dgm:cxn modelId="{3ACA9EC4-41B4-4D27-9264-AFCD2732F239}" type="presOf" srcId="{B2EB73F3-FB09-48C1-847E-3FC4172CEB04}" destId="{656D44A9-5523-410E-89A5-822B01C64FEE}" srcOrd="0" destOrd="0" presId="urn:microsoft.com/office/officeart/2008/layout/SquareAccentList"/>
    <dgm:cxn modelId="{920BC1C4-43EB-4CD4-9766-0490B4C362FD}" type="presOf" srcId="{4D438008-5AB0-412F-8455-B79D15C45AA2}" destId="{5ED4161A-B8EC-47E5-B384-5B659FAFC60B}" srcOrd="0" destOrd="0" presId="urn:microsoft.com/office/officeart/2008/layout/SquareAccentList"/>
    <dgm:cxn modelId="{2450B1D0-61EE-42FD-97A3-8647A0EA30DA}" type="presOf" srcId="{0A76AAEB-75DF-4D72-83F1-26E878FFBB8A}" destId="{E57B84D5-85E9-46E8-B959-97D8FC00385D}" srcOrd="0" destOrd="0" presId="urn:microsoft.com/office/officeart/2008/layout/SquareAccentList"/>
    <dgm:cxn modelId="{AA7E44D2-195D-45A8-9F80-C25C6C982B3C}" type="presOf" srcId="{E5F7011F-8877-4373-83C0-6E805AFC8D48}" destId="{F73313BF-7F39-44E4-A255-B06ACE35D029}" srcOrd="0" destOrd="0" presId="urn:microsoft.com/office/officeart/2008/layout/SquareAccentList"/>
    <dgm:cxn modelId="{C87AFADA-3CEF-4505-9B75-8E81ED179BF3}" srcId="{0A76AAEB-75DF-4D72-83F1-26E878FFBB8A}" destId="{48C20792-9972-4F03-A3B2-8549B36F65B7}" srcOrd="0" destOrd="0" parTransId="{C2063A6B-119F-4A93-B63C-629F19465B67}" sibTransId="{C4557EAA-546F-4B20-860E-AE741D1174D9}"/>
    <dgm:cxn modelId="{7FC10EE6-B7D3-4B90-ADE3-8BA2ADF9487B}" type="presOf" srcId="{F34C2F1D-A575-448E-BD25-1782C2601DB2}" destId="{3C2960F1-2792-44A7-B8E9-BBA9D515E15D}" srcOrd="0" destOrd="0" presId="urn:microsoft.com/office/officeart/2008/layout/SquareAccentList"/>
    <dgm:cxn modelId="{C1077385-3AA8-48F5-9686-C4EA9684BFF4}" type="presParOf" srcId="{5ED4161A-B8EC-47E5-B384-5B659FAFC60B}" destId="{A33AE942-A780-4D0C-9904-947CACCB1357}" srcOrd="0" destOrd="0" presId="urn:microsoft.com/office/officeart/2008/layout/SquareAccentList"/>
    <dgm:cxn modelId="{A344A920-7DAC-48A3-A950-EBB18BA39231}" type="presParOf" srcId="{A33AE942-A780-4D0C-9904-947CACCB1357}" destId="{CA764BA5-4019-4257-96AD-2D0E19061193}" srcOrd="0" destOrd="0" presId="urn:microsoft.com/office/officeart/2008/layout/SquareAccentList"/>
    <dgm:cxn modelId="{FDAE4BD8-0424-480A-89A3-E78BD91E50FA}" type="presParOf" srcId="{CA764BA5-4019-4257-96AD-2D0E19061193}" destId="{69B07C6E-5472-47AF-9477-17FBBC724A34}" srcOrd="0" destOrd="0" presId="urn:microsoft.com/office/officeart/2008/layout/SquareAccentList"/>
    <dgm:cxn modelId="{5B08DD3E-9554-4804-B75B-DF6074E46E0B}" type="presParOf" srcId="{CA764BA5-4019-4257-96AD-2D0E19061193}" destId="{929FF2DA-275F-4C8F-B071-9BB9FECF6175}" srcOrd="1" destOrd="0" presId="urn:microsoft.com/office/officeart/2008/layout/SquareAccentList"/>
    <dgm:cxn modelId="{BB866C06-23C6-45FD-89F9-4DAF999E4DDD}" type="presParOf" srcId="{CA764BA5-4019-4257-96AD-2D0E19061193}" destId="{656D44A9-5523-410E-89A5-822B01C64FEE}" srcOrd="2" destOrd="0" presId="urn:microsoft.com/office/officeart/2008/layout/SquareAccentList"/>
    <dgm:cxn modelId="{DF108219-96CA-4B39-9829-42D35EE93D19}" type="presParOf" srcId="{A33AE942-A780-4D0C-9904-947CACCB1357}" destId="{106EE270-E744-4E9C-80E3-6967FACB7ED4}" srcOrd="1" destOrd="0" presId="urn:microsoft.com/office/officeart/2008/layout/SquareAccentList"/>
    <dgm:cxn modelId="{408BA71B-24B9-42CF-A02B-F27A68D6715E}" type="presParOf" srcId="{106EE270-E744-4E9C-80E3-6967FACB7ED4}" destId="{D9FF16C0-48E0-46B5-BA48-4B45B9F03A72}" srcOrd="0" destOrd="0" presId="urn:microsoft.com/office/officeart/2008/layout/SquareAccentList"/>
    <dgm:cxn modelId="{A5949AC2-0753-441E-8E63-EA63C6B229E9}" type="presParOf" srcId="{D9FF16C0-48E0-46B5-BA48-4B45B9F03A72}" destId="{8A5CA6C1-EC7B-47A6-BDA2-F69978906BF1}" srcOrd="0" destOrd="0" presId="urn:microsoft.com/office/officeart/2008/layout/SquareAccentList"/>
    <dgm:cxn modelId="{5CC673C1-2FFE-4E31-998B-3E6F2E5F5F68}" type="presParOf" srcId="{D9FF16C0-48E0-46B5-BA48-4B45B9F03A72}" destId="{ACBE1782-FE2A-403D-A1D6-02CFE8784E54}" srcOrd="1" destOrd="0" presId="urn:microsoft.com/office/officeart/2008/layout/SquareAccentList"/>
    <dgm:cxn modelId="{A282F2CD-C273-431F-BE46-407230D0E19F}" type="presParOf" srcId="{106EE270-E744-4E9C-80E3-6967FACB7ED4}" destId="{AEFFCBB4-415C-43FD-9362-64A95F4251AA}" srcOrd="1" destOrd="0" presId="urn:microsoft.com/office/officeart/2008/layout/SquareAccentList"/>
    <dgm:cxn modelId="{00FD5592-778A-4943-8CA3-B8ADF96A2F7B}" type="presParOf" srcId="{AEFFCBB4-415C-43FD-9362-64A95F4251AA}" destId="{846D047B-40E1-4E36-8A64-564EE47EB6CD}" srcOrd="0" destOrd="0" presId="urn:microsoft.com/office/officeart/2008/layout/SquareAccentList"/>
    <dgm:cxn modelId="{1315B8BF-6FBD-4520-8C79-77B5553B6337}" type="presParOf" srcId="{AEFFCBB4-415C-43FD-9362-64A95F4251AA}" destId="{22942246-889A-4984-A4C3-E3E0FB333422}" srcOrd="1" destOrd="0" presId="urn:microsoft.com/office/officeart/2008/layout/SquareAccentList"/>
    <dgm:cxn modelId="{4E903E05-13D2-430F-AB2F-9795D1FAEED6}" type="presParOf" srcId="{106EE270-E744-4E9C-80E3-6967FACB7ED4}" destId="{9A910265-7BE7-4EB8-BD51-2594779F2835}" srcOrd="2" destOrd="0" presId="urn:microsoft.com/office/officeart/2008/layout/SquareAccentList"/>
    <dgm:cxn modelId="{FFD247D6-EF7E-47AC-8E06-D2C4DB739334}" type="presParOf" srcId="{9A910265-7BE7-4EB8-BD51-2594779F2835}" destId="{64BE719E-6818-41B4-9229-5C87A1244C6B}" srcOrd="0" destOrd="0" presId="urn:microsoft.com/office/officeart/2008/layout/SquareAccentList"/>
    <dgm:cxn modelId="{6C9CABFC-BFA9-4F5A-8AF0-2E03DED7990A}" type="presParOf" srcId="{9A910265-7BE7-4EB8-BD51-2594779F2835}" destId="{A283C2A9-4A59-49E5-AE7B-D6E8CEB90E5B}" srcOrd="1" destOrd="0" presId="urn:microsoft.com/office/officeart/2008/layout/SquareAccentList"/>
    <dgm:cxn modelId="{DD8E0150-4F81-42DA-A0A0-EC8BA5B9792A}" type="presParOf" srcId="{106EE270-E744-4E9C-80E3-6967FACB7ED4}" destId="{C3BBF830-AAAC-46EF-8F2C-72EBCF174571}" srcOrd="3" destOrd="0" presId="urn:microsoft.com/office/officeart/2008/layout/SquareAccentList"/>
    <dgm:cxn modelId="{6D0164B1-2F9D-4A69-8AEF-C7BC45749CC8}" type="presParOf" srcId="{C3BBF830-AAAC-46EF-8F2C-72EBCF174571}" destId="{096551AC-F990-4A95-AE2C-8149C9E1A567}" srcOrd="0" destOrd="0" presId="urn:microsoft.com/office/officeart/2008/layout/SquareAccentList"/>
    <dgm:cxn modelId="{C5A58DE4-804D-42FB-9D37-AB089362E53A}" type="presParOf" srcId="{C3BBF830-AAAC-46EF-8F2C-72EBCF174571}" destId="{301E30B7-4F1E-4306-9530-A656358D8528}" srcOrd="1" destOrd="0" presId="urn:microsoft.com/office/officeart/2008/layout/SquareAccentList"/>
    <dgm:cxn modelId="{50BD8BB0-5C72-4E75-8ADD-48EB8A763F91}" type="presParOf" srcId="{106EE270-E744-4E9C-80E3-6967FACB7ED4}" destId="{824D6701-8433-4802-80C5-8CB9914C3922}" srcOrd="4" destOrd="0" presId="urn:microsoft.com/office/officeart/2008/layout/SquareAccentList"/>
    <dgm:cxn modelId="{38C2A3A5-01E1-4692-AF95-085314E3C45C}" type="presParOf" srcId="{824D6701-8433-4802-80C5-8CB9914C3922}" destId="{6D757A2E-0EF8-4EC9-BBE7-51F1B07291B0}" srcOrd="0" destOrd="0" presId="urn:microsoft.com/office/officeart/2008/layout/SquareAccentList"/>
    <dgm:cxn modelId="{7882A101-6082-441B-BAE0-CC273AB5BFF5}" type="presParOf" srcId="{824D6701-8433-4802-80C5-8CB9914C3922}" destId="{98AA7B20-670D-40C1-9A66-79B5FF7413CA}" srcOrd="1" destOrd="0" presId="urn:microsoft.com/office/officeart/2008/layout/SquareAccentList"/>
    <dgm:cxn modelId="{B8A6BE06-82EB-49B3-A19A-E86C3101BF3E}" type="presParOf" srcId="{5ED4161A-B8EC-47E5-B384-5B659FAFC60B}" destId="{C6B31D66-2075-40AA-B31B-CC351BE14D7D}" srcOrd="1" destOrd="0" presId="urn:microsoft.com/office/officeart/2008/layout/SquareAccentList"/>
    <dgm:cxn modelId="{6A900B89-A590-43C2-A091-0C50699833DE}" type="presParOf" srcId="{C6B31D66-2075-40AA-B31B-CC351BE14D7D}" destId="{585EE886-DE01-419D-8D96-EA1B7E8C2C8F}" srcOrd="0" destOrd="0" presId="urn:microsoft.com/office/officeart/2008/layout/SquareAccentList"/>
    <dgm:cxn modelId="{E6A334BB-BCFD-4BA1-BD78-71A932B5774D}" type="presParOf" srcId="{585EE886-DE01-419D-8D96-EA1B7E8C2C8F}" destId="{DFFC8EBB-5E8D-42B0-8D81-49D7D77B0D38}" srcOrd="0" destOrd="0" presId="urn:microsoft.com/office/officeart/2008/layout/SquareAccentList"/>
    <dgm:cxn modelId="{266F4B48-E066-420D-B60E-31D39ED015AB}" type="presParOf" srcId="{585EE886-DE01-419D-8D96-EA1B7E8C2C8F}" destId="{C466F41C-C9D8-432A-ABFF-CBD2C745F276}" srcOrd="1" destOrd="0" presId="urn:microsoft.com/office/officeart/2008/layout/SquareAccentList"/>
    <dgm:cxn modelId="{7E46F839-45EF-4754-BE1F-D62487A6862B}" type="presParOf" srcId="{585EE886-DE01-419D-8D96-EA1B7E8C2C8F}" destId="{E57B84D5-85E9-46E8-B959-97D8FC00385D}" srcOrd="2" destOrd="0" presId="urn:microsoft.com/office/officeart/2008/layout/SquareAccentList"/>
    <dgm:cxn modelId="{E9060E0D-F749-4676-AA12-0297EED2452A}" type="presParOf" srcId="{C6B31D66-2075-40AA-B31B-CC351BE14D7D}" destId="{949DFD3D-6EDB-46B2-9E60-6B200F7CF1B2}" srcOrd="1" destOrd="0" presId="urn:microsoft.com/office/officeart/2008/layout/SquareAccentList"/>
    <dgm:cxn modelId="{C05E06DA-A25E-462E-AC69-55C48D5ACCFF}" type="presParOf" srcId="{949DFD3D-6EDB-46B2-9E60-6B200F7CF1B2}" destId="{7C104CC8-AEC5-4E5B-91BE-D944D05A2B19}" srcOrd="0" destOrd="0" presId="urn:microsoft.com/office/officeart/2008/layout/SquareAccentList"/>
    <dgm:cxn modelId="{9FBCDDA8-8620-489C-A56D-859FF4CFF39F}" type="presParOf" srcId="{7C104CC8-AEC5-4E5B-91BE-D944D05A2B19}" destId="{66A1E9AB-074B-4794-860E-C025988E9E30}" srcOrd="0" destOrd="0" presId="urn:microsoft.com/office/officeart/2008/layout/SquareAccentList"/>
    <dgm:cxn modelId="{BB512060-E37B-4EDC-8245-13567B046787}" type="presParOf" srcId="{7C104CC8-AEC5-4E5B-91BE-D944D05A2B19}" destId="{40FC1EDC-790D-4BCE-B6DD-63AD60568071}" srcOrd="1" destOrd="0" presId="urn:microsoft.com/office/officeart/2008/layout/SquareAccentList"/>
    <dgm:cxn modelId="{0A04A4C8-B774-44DF-A55F-3B0DB8E1557B}" type="presParOf" srcId="{949DFD3D-6EDB-46B2-9E60-6B200F7CF1B2}" destId="{D896ABBF-0997-450F-B5E4-26A09BE63960}" srcOrd="1" destOrd="0" presId="urn:microsoft.com/office/officeart/2008/layout/SquareAccentList"/>
    <dgm:cxn modelId="{F1563A5E-C817-4FDC-B9CA-2D038AB3387F}" type="presParOf" srcId="{D896ABBF-0997-450F-B5E4-26A09BE63960}" destId="{C088249C-07B9-4C59-8E4C-48566F7741BA}" srcOrd="0" destOrd="0" presId="urn:microsoft.com/office/officeart/2008/layout/SquareAccentList"/>
    <dgm:cxn modelId="{C6C526BC-070C-4A9A-B80D-75632A54914C}" type="presParOf" srcId="{D896ABBF-0997-450F-B5E4-26A09BE63960}" destId="{3C2960F1-2792-44A7-B8E9-BBA9D515E15D}" srcOrd="1" destOrd="0" presId="urn:microsoft.com/office/officeart/2008/layout/SquareAccentList"/>
    <dgm:cxn modelId="{B9AD7FA8-66CA-43BC-A976-FDE32564DC77}" type="presParOf" srcId="{949DFD3D-6EDB-46B2-9E60-6B200F7CF1B2}" destId="{ABBE61F4-9A44-4333-A7AD-D8224CCBCB54}" srcOrd="2" destOrd="0" presId="urn:microsoft.com/office/officeart/2008/layout/SquareAccentList"/>
    <dgm:cxn modelId="{E9714F37-3019-4888-8D7D-46E82309D18D}" type="presParOf" srcId="{ABBE61F4-9A44-4333-A7AD-D8224CCBCB54}" destId="{F755F356-0B9E-4E71-A3E9-86C18A72C6DF}" srcOrd="0" destOrd="0" presId="urn:microsoft.com/office/officeart/2008/layout/SquareAccentList"/>
    <dgm:cxn modelId="{2F5B704D-474B-4C2C-80B1-FBAA5CC42BC2}" type="presParOf" srcId="{ABBE61F4-9A44-4333-A7AD-D8224CCBCB54}" destId="{F73313BF-7F39-44E4-A255-B06ACE35D029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47372-B6BA-49AA-8408-FF8A43615149}">
      <dsp:nvSpPr>
        <dsp:cNvPr id="0" name=""/>
        <dsp:cNvSpPr/>
      </dsp:nvSpPr>
      <dsp:spPr>
        <a:xfrm>
          <a:off x="1992" y="0"/>
          <a:ext cx="1955157" cy="4480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Обучение по ОТ и проверка знания требований ОТ</a:t>
          </a:r>
        </a:p>
      </dsp:txBody>
      <dsp:txXfrm>
        <a:off x="1992" y="0"/>
        <a:ext cx="1955157" cy="1344294"/>
      </dsp:txXfrm>
    </dsp:sp>
    <dsp:sp modelId="{E73F49C3-8207-486D-AF44-9F448A4B287F}">
      <dsp:nvSpPr>
        <dsp:cNvPr id="0" name=""/>
        <dsp:cNvSpPr/>
      </dsp:nvSpPr>
      <dsp:spPr>
        <a:xfrm>
          <a:off x="197508" y="1344294"/>
          <a:ext cx="1564125" cy="29126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Постановление Правительства Российской Федерации от 24.12.2021 № 2464 </a:t>
          </a:r>
        </a:p>
      </dsp:txBody>
      <dsp:txXfrm>
        <a:off x="243320" y="1390106"/>
        <a:ext cx="1472501" cy="2821014"/>
      </dsp:txXfrm>
    </dsp:sp>
    <dsp:sp modelId="{344D2E19-E771-4CFF-A007-62C17195CE35}">
      <dsp:nvSpPr>
        <dsp:cNvPr id="0" name=""/>
        <dsp:cNvSpPr/>
      </dsp:nvSpPr>
      <dsp:spPr>
        <a:xfrm>
          <a:off x="2103786" y="0"/>
          <a:ext cx="1955157" cy="4480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/>
            <a:t>Проведение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/>
            <a:t>МО и ПО</a:t>
          </a:r>
        </a:p>
      </dsp:txBody>
      <dsp:txXfrm>
        <a:off x="2103786" y="0"/>
        <a:ext cx="1955157" cy="1344294"/>
      </dsp:txXfrm>
    </dsp:sp>
    <dsp:sp modelId="{74EAA8AB-D094-418A-ADD8-97230751335A}">
      <dsp:nvSpPr>
        <dsp:cNvPr id="0" name=""/>
        <dsp:cNvSpPr/>
      </dsp:nvSpPr>
      <dsp:spPr>
        <a:xfrm>
          <a:off x="2323280" y="1353149"/>
          <a:ext cx="1564125" cy="880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Приказ Минздрава России от 28.01.2021 № 29н</a:t>
          </a:r>
        </a:p>
      </dsp:txBody>
      <dsp:txXfrm>
        <a:off x="2349064" y="1378933"/>
        <a:ext cx="1512557" cy="828765"/>
      </dsp:txXfrm>
    </dsp:sp>
    <dsp:sp modelId="{4C49CAFA-BD3C-466F-856F-07198C20676A}">
      <dsp:nvSpPr>
        <dsp:cNvPr id="0" name=""/>
        <dsp:cNvSpPr/>
      </dsp:nvSpPr>
      <dsp:spPr>
        <a:xfrm>
          <a:off x="2299302" y="2360447"/>
          <a:ext cx="1564125" cy="880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Приказ Минздрава России от 01.11.2022 № 714н</a:t>
          </a:r>
        </a:p>
      </dsp:txBody>
      <dsp:txXfrm>
        <a:off x="2325086" y="2386231"/>
        <a:ext cx="1512557" cy="828765"/>
      </dsp:txXfrm>
    </dsp:sp>
    <dsp:sp modelId="{9403B49A-839E-4841-94A8-A666A6FDCCF2}">
      <dsp:nvSpPr>
        <dsp:cNvPr id="0" name=""/>
        <dsp:cNvSpPr/>
      </dsp:nvSpPr>
      <dsp:spPr>
        <a:xfrm>
          <a:off x="2299302" y="3376217"/>
          <a:ext cx="1564125" cy="880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Приказ Минздрава России от 20.05.2022 № 342н</a:t>
          </a:r>
        </a:p>
      </dsp:txBody>
      <dsp:txXfrm>
        <a:off x="2325086" y="3402001"/>
        <a:ext cx="1512557" cy="828765"/>
      </dsp:txXfrm>
    </dsp:sp>
    <dsp:sp modelId="{F3FB9821-DEA1-40DB-B4D7-B239662D6661}">
      <dsp:nvSpPr>
        <dsp:cNvPr id="0" name=""/>
        <dsp:cNvSpPr/>
      </dsp:nvSpPr>
      <dsp:spPr>
        <a:xfrm>
          <a:off x="4205580" y="0"/>
          <a:ext cx="1955157" cy="4480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/>
            <a:t>Обеспечение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/>
            <a:t>СИЗ и ДСИЗ</a:t>
          </a:r>
        </a:p>
      </dsp:txBody>
      <dsp:txXfrm>
        <a:off x="4205580" y="0"/>
        <a:ext cx="1955157" cy="1344294"/>
      </dsp:txXfrm>
    </dsp:sp>
    <dsp:sp modelId="{4802FA45-370B-44A9-9C67-A5AE78905607}">
      <dsp:nvSpPr>
        <dsp:cNvPr id="0" name=""/>
        <dsp:cNvSpPr/>
      </dsp:nvSpPr>
      <dsp:spPr>
        <a:xfrm>
          <a:off x="4401096" y="1345607"/>
          <a:ext cx="1564125" cy="13510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Приказ Министерства труда и социальной защиты Российской Федерации от 29.10.2021 № 766н </a:t>
          </a:r>
        </a:p>
      </dsp:txBody>
      <dsp:txXfrm>
        <a:off x="4440668" y="1385179"/>
        <a:ext cx="1484981" cy="1271933"/>
      </dsp:txXfrm>
    </dsp:sp>
    <dsp:sp modelId="{1709CFD5-B027-42B0-B385-1AED18E2E24E}">
      <dsp:nvSpPr>
        <dsp:cNvPr id="0" name=""/>
        <dsp:cNvSpPr/>
      </dsp:nvSpPr>
      <dsp:spPr>
        <a:xfrm>
          <a:off x="4401096" y="2904543"/>
          <a:ext cx="1564125" cy="13510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Приказом Министерства труда и социальной защиты Российской Федерации от 29.10.2021 </a:t>
          </a:r>
          <a:r>
            <a:rPr lang="en-US" sz="1100" kern="1200" dirty="0"/>
            <a:t>N</a:t>
          </a:r>
          <a:r>
            <a:rPr lang="ru-RU" sz="1100" kern="1200" dirty="0"/>
            <a:t> 767н </a:t>
          </a:r>
        </a:p>
      </dsp:txBody>
      <dsp:txXfrm>
        <a:off x="4440668" y="2944115"/>
        <a:ext cx="1484981" cy="1271933"/>
      </dsp:txXfrm>
    </dsp:sp>
    <dsp:sp modelId="{DCD00B16-8425-48C3-AB67-2E309CA37672}">
      <dsp:nvSpPr>
        <dsp:cNvPr id="0" name=""/>
        <dsp:cNvSpPr/>
      </dsp:nvSpPr>
      <dsp:spPr>
        <a:xfrm>
          <a:off x="6307375" y="0"/>
          <a:ext cx="1955157" cy="44809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tint val="4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/>
            <a:t>Расследование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400" kern="1200" dirty="0"/>
            <a:t>НС </a:t>
          </a:r>
          <a:r>
            <a:rPr lang="ru-RU" sz="1400" b="0" kern="1200" dirty="0"/>
            <a:t>и учет микроповреждений (микротравм)</a:t>
          </a:r>
        </a:p>
      </dsp:txBody>
      <dsp:txXfrm>
        <a:off x="6307375" y="0"/>
        <a:ext cx="1955157" cy="1344294"/>
      </dsp:txXfrm>
    </dsp:sp>
    <dsp:sp modelId="{9336D3BF-D14B-4235-90EE-75F49B4FDFEC}">
      <dsp:nvSpPr>
        <dsp:cNvPr id="0" name=""/>
        <dsp:cNvSpPr/>
      </dsp:nvSpPr>
      <dsp:spPr>
        <a:xfrm>
          <a:off x="6502890" y="1344677"/>
          <a:ext cx="1564125" cy="880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Глава 36.1 Трудового кодекса Российской Федерации</a:t>
          </a:r>
        </a:p>
      </dsp:txBody>
      <dsp:txXfrm>
        <a:off x="6528674" y="1370461"/>
        <a:ext cx="1512557" cy="828765"/>
      </dsp:txXfrm>
    </dsp:sp>
    <dsp:sp modelId="{DD7F2494-A3C7-4DD6-9A9A-2F66EA410D91}">
      <dsp:nvSpPr>
        <dsp:cNvPr id="0" name=""/>
        <dsp:cNvSpPr/>
      </dsp:nvSpPr>
      <dsp:spPr>
        <a:xfrm>
          <a:off x="6502890" y="2360447"/>
          <a:ext cx="1564125" cy="880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Приказ Минтруда России от 20.04.2022 № 223н</a:t>
          </a:r>
        </a:p>
      </dsp:txBody>
      <dsp:txXfrm>
        <a:off x="6528674" y="2386231"/>
        <a:ext cx="1512557" cy="828765"/>
      </dsp:txXfrm>
    </dsp:sp>
    <dsp:sp modelId="{0582F25C-29A7-4109-91FC-B3E446326082}">
      <dsp:nvSpPr>
        <dsp:cNvPr id="0" name=""/>
        <dsp:cNvSpPr/>
      </dsp:nvSpPr>
      <dsp:spPr>
        <a:xfrm>
          <a:off x="6502890" y="3376217"/>
          <a:ext cx="1564125" cy="880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Приказом Минтруда России от 15.09.2021 № 632н</a:t>
          </a:r>
        </a:p>
      </dsp:txBody>
      <dsp:txXfrm>
        <a:off x="6528674" y="3402001"/>
        <a:ext cx="1512557" cy="8287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EEDE5-0F1D-4DBE-98D6-1D70ABC021E4}">
      <dsp:nvSpPr>
        <dsp:cNvPr id="0" name=""/>
        <dsp:cNvSpPr/>
      </dsp:nvSpPr>
      <dsp:spPr>
        <a:xfrm>
          <a:off x="6164" y="331812"/>
          <a:ext cx="1283527" cy="785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Специалист по ОТ</a:t>
          </a:r>
        </a:p>
      </dsp:txBody>
      <dsp:txXfrm>
        <a:off x="29179" y="354827"/>
        <a:ext cx="1237497" cy="739751"/>
      </dsp:txXfrm>
    </dsp:sp>
    <dsp:sp modelId="{5B9D3F8E-16BF-4188-ACC9-5EB7CA3A9725}">
      <dsp:nvSpPr>
        <dsp:cNvPr id="0" name=""/>
        <dsp:cNvSpPr/>
      </dsp:nvSpPr>
      <dsp:spPr>
        <a:xfrm>
          <a:off x="134517" y="1117593"/>
          <a:ext cx="128352" cy="57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284"/>
              </a:lnTo>
              <a:lnTo>
                <a:pt x="128352" y="57528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F1870-D173-491A-9539-82A2368D5A24}">
      <dsp:nvSpPr>
        <dsp:cNvPr id="0" name=""/>
        <dsp:cNvSpPr/>
      </dsp:nvSpPr>
      <dsp:spPr>
        <a:xfrm>
          <a:off x="262870" y="1275847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Вводный инструктаж по ОТ для РБС</a:t>
          </a:r>
        </a:p>
      </dsp:txBody>
      <dsp:txXfrm>
        <a:off x="287299" y="1300276"/>
        <a:ext cx="1269728" cy="785203"/>
      </dsp:txXfrm>
    </dsp:sp>
    <dsp:sp modelId="{28495DA2-66BC-48B6-BB98-221A419E4A5E}">
      <dsp:nvSpPr>
        <dsp:cNvPr id="0" name=""/>
        <dsp:cNvSpPr/>
      </dsp:nvSpPr>
      <dsp:spPr>
        <a:xfrm>
          <a:off x="134517" y="1117593"/>
          <a:ext cx="128352" cy="156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599"/>
              </a:lnTo>
              <a:lnTo>
                <a:pt x="128352" y="15675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A43E1-D83F-4ED3-83F1-1186E1FCA08A}">
      <dsp:nvSpPr>
        <dsp:cNvPr id="0" name=""/>
        <dsp:cNvSpPr/>
      </dsp:nvSpPr>
      <dsp:spPr>
        <a:xfrm>
          <a:off x="262870" y="2268162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Инструктаж по ОТ на рабочем месте для РБС</a:t>
          </a:r>
        </a:p>
      </dsp:txBody>
      <dsp:txXfrm>
        <a:off x="287299" y="2292591"/>
        <a:ext cx="1269728" cy="785203"/>
      </dsp:txXfrm>
    </dsp:sp>
    <dsp:sp modelId="{14053C3C-9C30-42D2-A1E2-36362631A69A}">
      <dsp:nvSpPr>
        <dsp:cNvPr id="0" name=""/>
        <dsp:cNvSpPr/>
      </dsp:nvSpPr>
      <dsp:spPr>
        <a:xfrm>
          <a:off x="134517" y="1117593"/>
          <a:ext cx="128352" cy="2559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9915"/>
              </a:lnTo>
              <a:lnTo>
                <a:pt x="128352" y="255991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0CB13-513B-4D51-B3DC-C57E7227155B}">
      <dsp:nvSpPr>
        <dsp:cNvPr id="0" name=""/>
        <dsp:cNvSpPr/>
      </dsp:nvSpPr>
      <dsp:spPr>
        <a:xfrm>
          <a:off x="262870" y="3260478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Ведение договорной работы с </a:t>
          </a:r>
          <a:r>
            <a:rPr lang="ru-RU" sz="1100" kern="1200" dirty="0" err="1"/>
            <a:t>МедОрг</a:t>
          </a:r>
          <a:endParaRPr lang="ru-RU" sz="1100" kern="1200" dirty="0"/>
        </a:p>
      </dsp:txBody>
      <dsp:txXfrm>
        <a:off x="287299" y="3284907"/>
        <a:ext cx="1269728" cy="785203"/>
      </dsp:txXfrm>
    </dsp:sp>
    <dsp:sp modelId="{22C3D84D-306E-40C7-8919-CEFBC13125EF}">
      <dsp:nvSpPr>
        <dsp:cNvPr id="0" name=""/>
        <dsp:cNvSpPr/>
      </dsp:nvSpPr>
      <dsp:spPr>
        <a:xfrm>
          <a:off x="134517" y="1117593"/>
          <a:ext cx="128352" cy="3552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2230"/>
              </a:lnTo>
              <a:lnTo>
                <a:pt x="128352" y="355223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381F1C-9DFC-4B43-A886-72363E2364CA}">
      <dsp:nvSpPr>
        <dsp:cNvPr id="0" name=""/>
        <dsp:cNvSpPr/>
      </dsp:nvSpPr>
      <dsp:spPr>
        <a:xfrm>
          <a:off x="262870" y="4252793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Общий контроль за МО и ПО</a:t>
          </a:r>
        </a:p>
      </dsp:txBody>
      <dsp:txXfrm>
        <a:off x="287299" y="4277222"/>
        <a:ext cx="1269728" cy="785203"/>
      </dsp:txXfrm>
    </dsp:sp>
    <dsp:sp modelId="{7F3C1011-4933-4023-8D5C-1BAA191E2055}">
      <dsp:nvSpPr>
        <dsp:cNvPr id="0" name=""/>
        <dsp:cNvSpPr/>
      </dsp:nvSpPr>
      <dsp:spPr>
        <a:xfrm>
          <a:off x="1641259" y="331812"/>
          <a:ext cx="1283527" cy="785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Департамент кадров</a:t>
          </a:r>
        </a:p>
      </dsp:txBody>
      <dsp:txXfrm>
        <a:off x="1664274" y="354827"/>
        <a:ext cx="1237497" cy="739751"/>
      </dsp:txXfrm>
    </dsp:sp>
    <dsp:sp modelId="{FFFFC167-3C64-4DBB-ABE2-547DB3A9EE62}">
      <dsp:nvSpPr>
        <dsp:cNvPr id="0" name=""/>
        <dsp:cNvSpPr/>
      </dsp:nvSpPr>
      <dsp:spPr>
        <a:xfrm>
          <a:off x="1769612" y="1117593"/>
          <a:ext cx="128352" cy="57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284"/>
              </a:lnTo>
              <a:lnTo>
                <a:pt x="128352" y="57528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879CD0-57F6-4393-B502-835FFBBBD5FE}">
      <dsp:nvSpPr>
        <dsp:cNvPr id="0" name=""/>
        <dsp:cNvSpPr/>
      </dsp:nvSpPr>
      <dsp:spPr>
        <a:xfrm>
          <a:off x="1897964" y="1275847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Вводный инструктаж по ОТ для РМС</a:t>
          </a:r>
        </a:p>
      </dsp:txBody>
      <dsp:txXfrm>
        <a:off x="1922393" y="1300276"/>
        <a:ext cx="1269728" cy="785203"/>
      </dsp:txXfrm>
    </dsp:sp>
    <dsp:sp modelId="{6C781D8A-9C30-4A57-9689-1C55FA4C41E3}">
      <dsp:nvSpPr>
        <dsp:cNvPr id="0" name=""/>
        <dsp:cNvSpPr/>
      </dsp:nvSpPr>
      <dsp:spPr>
        <a:xfrm>
          <a:off x="1769612" y="1117593"/>
          <a:ext cx="128352" cy="156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599"/>
              </a:lnTo>
              <a:lnTo>
                <a:pt x="128352" y="15675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0199C-6546-45B9-9059-2291F516766E}">
      <dsp:nvSpPr>
        <dsp:cNvPr id="0" name=""/>
        <dsp:cNvSpPr/>
      </dsp:nvSpPr>
      <dsp:spPr>
        <a:xfrm>
          <a:off x="1897964" y="2268162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Проверка наличия протоколов обучения требованиям ОТ для РМС</a:t>
          </a:r>
        </a:p>
      </dsp:txBody>
      <dsp:txXfrm>
        <a:off x="1922393" y="2292591"/>
        <a:ext cx="1269728" cy="785203"/>
      </dsp:txXfrm>
    </dsp:sp>
    <dsp:sp modelId="{1B80A797-AC95-4ADA-A0FA-123560892AB5}">
      <dsp:nvSpPr>
        <dsp:cNvPr id="0" name=""/>
        <dsp:cNvSpPr/>
      </dsp:nvSpPr>
      <dsp:spPr>
        <a:xfrm>
          <a:off x="1769612" y="1117593"/>
          <a:ext cx="128352" cy="2559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9915"/>
              </a:lnTo>
              <a:lnTo>
                <a:pt x="128352" y="255991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1D103-F061-4605-8BB4-53F5235FDC2B}">
      <dsp:nvSpPr>
        <dsp:cNvPr id="0" name=""/>
        <dsp:cNvSpPr/>
      </dsp:nvSpPr>
      <dsp:spPr>
        <a:xfrm>
          <a:off x="1897964" y="3260478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Направление РМС на МО и ПО</a:t>
          </a:r>
        </a:p>
      </dsp:txBody>
      <dsp:txXfrm>
        <a:off x="1922393" y="3284907"/>
        <a:ext cx="1269728" cy="785203"/>
      </dsp:txXfrm>
    </dsp:sp>
    <dsp:sp modelId="{64CDD78F-42C6-42F3-89DD-5B639F2F9CF1}">
      <dsp:nvSpPr>
        <dsp:cNvPr id="0" name=""/>
        <dsp:cNvSpPr/>
      </dsp:nvSpPr>
      <dsp:spPr>
        <a:xfrm>
          <a:off x="1769612" y="1117593"/>
          <a:ext cx="128352" cy="3546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6438"/>
              </a:lnTo>
              <a:lnTo>
                <a:pt x="128352" y="354643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F82B87-0009-41A8-9628-CD6316584BEA}">
      <dsp:nvSpPr>
        <dsp:cNvPr id="0" name=""/>
        <dsp:cNvSpPr/>
      </dsp:nvSpPr>
      <dsp:spPr>
        <a:xfrm>
          <a:off x="1897964" y="4252793"/>
          <a:ext cx="1336675" cy="8224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Контроль и учет МО и ПО</a:t>
          </a:r>
        </a:p>
      </dsp:txBody>
      <dsp:txXfrm>
        <a:off x="1922054" y="4276883"/>
        <a:ext cx="1288495" cy="774297"/>
      </dsp:txXfrm>
    </dsp:sp>
    <dsp:sp modelId="{2717C40D-264E-4AA3-8577-9753475AC5CE}">
      <dsp:nvSpPr>
        <dsp:cNvPr id="0" name=""/>
        <dsp:cNvSpPr/>
      </dsp:nvSpPr>
      <dsp:spPr>
        <a:xfrm>
          <a:off x="3276353" y="331812"/>
          <a:ext cx="1283527" cy="785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СТЭФ</a:t>
          </a:r>
        </a:p>
      </dsp:txBody>
      <dsp:txXfrm>
        <a:off x="3299368" y="354827"/>
        <a:ext cx="1237497" cy="739751"/>
      </dsp:txXfrm>
    </dsp:sp>
    <dsp:sp modelId="{CBD3C568-CCF1-4ED5-B2DB-20086BBEF4FF}">
      <dsp:nvSpPr>
        <dsp:cNvPr id="0" name=""/>
        <dsp:cNvSpPr/>
      </dsp:nvSpPr>
      <dsp:spPr>
        <a:xfrm>
          <a:off x="3404706" y="1117593"/>
          <a:ext cx="128352" cy="57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284"/>
              </a:lnTo>
              <a:lnTo>
                <a:pt x="128352" y="57528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E302DF-5A33-4E4B-9390-2E94FBCAA467}">
      <dsp:nvSpPr>
        <dsp:cNvPr id="0" name=""/>
        <dsp:cNvSpPr/>
      </dsp:nvSpPr>
      <dsp:spPr>
        <a:xfrm>
          <a:off x="3533059" y="1275847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Инструктаж по ОТ для РБС</a:t>
          </a:r>
        </a:p>
      </dsp:txBody>
      <dsp:txXfrm>
        <a:off x="3557488" y="1300276"/>
        <a:ext cx="1269728" cy="785203"/>
      </dsp:txXfrm>
    </dsp:sp>
    <dsp:sp modelId="{EF7CFE26-82B4-46E2-A9A4-D61B89BC321B}">
      <dsp:nvSpPr>
        <dsp:cNvPr id="0" name=""/>
        <dsp:cNvSpPr/>
      </dsp:nvSpPr>
      <dsp:spPr>
        <a:xfrm>
          <a:off x="3404706" y="1117593"/>
          <a:ext cx="128352" cy="156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599"/>
              </a:lnTo>
              <a:lnTo>
                <a:pt x="128352" y="15675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F3837-AAE9-4447-AE1C-73AF19068505}">
      <dsp:nvSpPr>
        <dsp:cNvPr id="0" name=""/>
        <dsp:cNvSpPr/>
      </dsp:nvSpPr>
      <dsp:spPr>
        <a:xfrm>
          <a:off x="3533059" y="2268162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«СОГЛАСОВАНИЕ»</a:t>
          </a:r>
        </a:p>
      </dsp:txBody>
      <dsp:txXfrm>
        <a:off x="3557488" y="2292591"/>
        <a:ext cx="1269728" cy="785203"/>
      </dsp:txXfrm>
    </dsp:sp>
    <dsp:sp modelId="{AC6337D0-1482-4CA6-8BC2-5CFDF475A650}">
      <dsp:nvSpPr>
        <dsp:cNvPr id="0" name=""/>
        <dsp:cNvSpPr/>
      </dsp:nvSpPr>
      <dsp:spPr>
        <a:xfrm>
          <a:off x="4911448" y="331812"/>
          <a:ext cx="1283527" cy="785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СБМ</a:t>
          </a:r>
        </a:p>
      </dsp:txBody>
      <dsp:txXfrm>
        <a:off x="4934463" y="354827"/>
        <a:ext cx="1237497" cy="739751"/>
      </dsp:txXfrm>
    </dsp:sp>
    <dsp:sp modelId="{E0BF39C5-56C1-484F-9E17-58D2C3DA406D}">
      <dsp:nvSpPr>
        <dsp:cNvPr id="0" name=""/>
        <dsp:cNvSpPr/>
      </dsp:nvSpPr>
      <dsp:spPr>
        <a:xfrm>
          <a:off x="5039801" y="1117593"/>
          <a:ext cx="128352" cy="57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284"/>
              </a:lnTo>
              <a:lnTo>
                <a:pt x="128352" y="57528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F57A6-A55D-4CC6-8379-BDABD74A78D2}">
      <dsp:nvSpPr>
        <dsp:cNvPr id="0" name=""/>
        <dsp:cNvSpPr/>
      </dsp:nvSpPr>
      <dsp:spPr>
        <a:xfrm>
          <a:off x="5168153" y="1275847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Инструктаж по ОТ для РБС</a:t>
          </a:r>
        </a:p>
      </dsp:txBody>
      <dsp:txXfrm>
        <a:off x="5192582" y="1300276"/>
        <a:ext cx="1269728" cy="785203"/>
      </dsp:txXfrm>
    </dsp:sp>
    <dsp:sp modelId="{164C076C-A8BC-44E4-B4EF-47BAD5F57258}">
      <dsp:nvSpPr>
        <dsp:cNvPr id="0" name=""/>
        <dsp:cNvSpPr/>
      </dsp:nvSpPr>
      <dsp:spPr>
        <a:xfrm>
          <a:off x="5039801" y="1117593"/>
          <a:ext cx="128352" cy="156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599"/>
              </a:lnTo>
              <a:lnTo>
                <a:pt x="128352" y="15675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3D093-F779-4549-8A2D-C18B0814D5E0}">
      <dsp:nvSpPr>
        <dsp:cNvPr id="0" name=""/>
        <dsp:cNvSpPr/>
      </dsp:nvSpPr>
      <dsp:spPr>
        <a:xfrm>
          <a:off x="5168153" y="2268162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«СОГЛАСОВАНИЕ»</a:t>
          </a:r>
        </a:p>
      </dsp:txBody>
      <dsp:txXfrm>
        <a:off x="5192582" y="2292591"/>
        <a:ext cx="1269728" cy="785203"/>
      </dsp:txXfrm>
    </dsp:sp>
    <dsp:sp modelId="{2AC971CE-8DFC-446A-830F-72457CD1007E}">
      <dsp:nvSpPr>
        <dsp:cNvPr id="0" name=""/>
        <dsp:cNvSpPr/>
      </dsp:nvSpPr>
      <dsp:spPr>
        <a:xfrm>
          <a:off x="6546542" y="331812"/>
          <a:ext cx="1283527" cy="785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СЭФ</a:t>
          </a:r>
        </a:p>
      </dsp:txBody>
      <dsp:txXfrm>
        <a:off x="6569557" y="354827"/>
        <a:ext cx="1237497" cy="739751"/>
      </dsp:txXfrm>
    </dsp:sp>
    <dsp:sp modelId="{8B9470EC-ABDB-4240-9BA3-4A80A516F2C6}">
      <dsp:nvSpPr>
        <dsp:cNvPr id="0" name=""/>
        <dsp:cNvSpPr/>
      </dsp:nvSpPr>
      <dsp:spPr>
        <a:xfrm>
          <a:off x="6674895" y="1117593"/>
          <a:ext cx="128352" cy="575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5284"/>
              </a:lnTo>
              <a:lnTo>
                <a:pt x="128352" y="57528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54060-B2FB-41FD-8116-B999B28DF6E1}">
      <dsp:nvSpPr>
        <dsp:cNvPr id="0" name=""/>
        <dsp:cNvSpPr/>
      </dsp:nvSpPr>
      <dsp:spPr>
        <a:xfrm>
          <a:off x="6803248" y="1275847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Инструктаж по ОТ для РБС</a:t>
          </a:r>
          <a:endParaRPr lang="ru-RU" sz="1100" kern="1200" dirty="0"/>
        </a:p>
      </dsp:txBody>
      <dsp:txXfrm>
        <a:off x="6827677" y="1300276"/>
        <a:ext cx="1269728" cy="785203"/>
      </dsp:txXfrm>
    </dsp:sp>
    <dsp:sp modelId="{13301888-672E-48C5-A1EA-B7FD0310E6F9}">
      <dsp:nvSpPr>
        <dsp:cNvPr id="0" name=""/>
        <dsp:cNvSpPr/>
      </dsp:nvSpPr>
      <dsp:spPr>
        <a:xfrm>
          <a:off x="6674895" y="1117593"/>
          <a:ext cx="128352" cy="1567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7599"/>
              </a:lnTo>
              <a:lnTo>
                <a:pt x="128352" y="156759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EF353-187C-4E32-9906-FA3B8698AB5D}">
      <dsp:nvSpPr>
        <dsp:cNvPr id="0" name=""/>
        <dsp:cNvSpPr/>
      </dsp:nvSpPr>
      <dsp:spPr>
        <a:xfrm>
          <a:off x="6803248" y="2268162"/>
          <a:ext cx="1318586" cy="834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«СОГЛАСОВАНИЕ»</a:t>
          </a:r>
        </a:p>
      </dsp:txBody>
      <dsp:txXfrm>
        <a:off x="6827677" y="2292591"/>
        <a:ext cx="1269728" cy="785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7C40D-264E-4AA3-8577-9753475AC5CE}">
      <dsp:nvSpPr>
        <dsp:cNvPr id="0" name=""/>
        <dsp:cNvSpPr/>
      </dsp:nvSpPr>
      <dsp:spPr>
        <a:xfrm>
          <a:off x="298298" y="1103"/>
          <a:ext cx="1455058" cy="558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СТЭФ</a:t>
          </a:r>
        </a:p>
      </dsp:txBody>
      <dsp:txXfrm>
        <a:off x="314641" y="17446"/>
        <a:ext cx="1422372" cy="525321"/>
      </dsp:txXfrm>
    </dsp:sp>
    <dsp:sp modelId="{CBD3C568-CCF1-4ED5-B2DB-20086BBEF4FF}">
      <dsp:nvSpPr>
        <dsp:cNvPr id="0" name=""/>
        <dsp:cNvSpPr/>
      </dsp:nvSpPr>
      <dsp:spPr>
        <a:xfrm>
          <a:off x="443804" y="559111"/>
          <a:ext cx="145505" cy="54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646"/>
              </a:lnTo>
              <a:lnTo>
                <a:pt x="145505" y="5456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E302DF-5A33-4E4B-9390-2E94FBCAA467}">
      <dsp:nvSpPr>
        <dsp:cNvPr id="0" name=""/>
        <dsp:cNvSpPr/>
      </dsp:nvSpPr>
      <dsp:spPr>
        <a:xfrm>
          <a:off x="589310" y="740993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-</a:t>
          </a:r>
        </a:p>
      </dsp:txBody>
      <dsp:txXfrm>
        <a:off x="610619" y="762302"/>
        <a:ext cx="1121428" cy="684911"/>
      </dsp:txXfrm>
    </dsp:sp>
    <dsp:sp modelId="{AC6337D0-1482-4CA6-8BC2-5CFDF475A650}">
      <dsp:nvSpPr>
        <dsp:cNvPr id="0" name=""/>
        <dsp:cNvSpPr/>
      </dsp:nvSpPr>
      <dsp:spPr>
        <a:xfrm>
          <a:off x="2117121" y="1103"/>
          <a:ext cx="1455058" cy="558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СБМ</a:t>
          </a:r>
        </a:p>
      </dsp:txBody>
      <dsp:txXfrm>
        <a:off x="2133464" y="17446"/>
        <a:ext cx="1422372" cy="525321"/>
      </dsp:txXfrm>
    </dsp:sp>
    <dsp:sp modelId="{E0BF39C5-56C1-484F-9E17-58D2C3DA406D}">
      <dsp:nvSpPr>
        <dsp:cNvPr id="0" name=""/>
        <dsp:cNvSpPr/>
      </dsp:nvSpPr>
      <dsp:spPr>
        <a:xfrm>
          <a:off x="2262627" y="559111"/>
          <a:ext cx="145505" cy="54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646"/>
              </a:lnTo>
              <a:lnTo>
                <a:pt x="145505" y="5456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F57A6-A55D-4CC6-8379-BDABD74A78D2}">
      <dsp:nvSpPr>
        <dsp:cNvPr id="0" name=""/>
        <dsp:cNvSpPr/>
      </dsp:nvSpPr>
      <dsp:spPr>
        <a:xfrm>
          <a:off x="2408133" y="740993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-</a:t>
          </a:r>
        </a:p>
      </dsp:txBody>
      <dsp:txXfrm>
        <a:off x="2429442" y="762302"/>
        <a:ext cx="1121428" cy="684911"/>
      </dsp:txXfrm>
    </dsp:sp>
    <dsp:sp modelId="{2AC971CE-8DFC-446A-830F-72457CD1007E}">
      <dsp:nvSpPr>
        <dsp:cNvPr id="0" name=""/>
        <dsp:cNvSpPr/>
      </dsp:nvSpPr>
      <dsp:spPr>
        <a:xfrm>
          <a:off x="3935944" y="1103"/>
          <a:ext cx="1455058" cy="558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СЭФ</a:t>
          </a:r>
        </a:p>
      </dsp:txBody>
      <dsp:txXfrm>
        <a:off x="3952287" y="17446"/>
        <a:ext cx="1422372" cy="525321"/>
      </dsp:txXfrm>
    </dsp:sp>
    <dsp:sp modelId="{8B9470EC-ABDB-4240-9BA3-4A80A516F2C6}">
      <dsp:nvSpPr>
        <dsp:cNvPr id="0" name=""/>
        <dsp:cNvSpPr/>
      </dsp:nvSpPr>
      <dsp:spPr>
        <a:xfrm>
          <a:off x="4081450" y="559111"/>
          <a:ext cx="145505" cy="54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646"/>
              </a:lnTo>
              <a:lnTo>
                <a:pt x="145505" y="5456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54060-B2FB-41FD-8116-B999B28DF6E1}">
      <dsp:nvSpPr>
        <dsp:cNvPr id="0" name=""/>
        <dsp:cNvSpPr/>
      </dsp:nvSpPr>
      <dsp:spPr>
        <a:xfrm>
          <a:off x="4226956" y="740993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-</a:t>
          </a:r>
        </a:p>
      </dsp:txBody>
      <dsp:txXfrm>
        <a:off x="4248265" y="762302"/>
        <a:ext cx="1121428" cy="684911"/>
      </dsp:txXfrm>
    </dsp:sp>
    <dsp:sp modelId="{B390234E-E31D-40EE-9EA1-5E598F3543A1}">
      <dsp:nvSpPr>
        <dsp:cNvPr id="0" name=""/>
        <dsp:cNvSpPr/>
      </dsp:nvSpPr>
      <dsp:spPr>
        <a:xfrm>
          <a:off x="5754767" y="1103"/>
          <a:ext cx="1455058" cy="558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Специалист по ОТ</a:t>
          </a:r>
          <a:endParaRPr lang="ru-RU" sz="1500" kern="1200" dirty="0"/>
        </a:p>
      </dsp:txBody>
      <dsp:txXfrm>
        <a:off x="5771110" y="17446"/>
        <a:ext cx="1422372" cy="525321"/>
      </dsp:txXfrm>
    </dsp:sp>
    <dsp:sp modelId="{D3DD9887-5680-4887-93A2-2D0C0D326F36}">
      <dsp:nvSpPr>
        <dsp:cNvPr id="0" name=""/>
        <dsp:cNvSpPr/>
      </dsp:nvSpPr>
      <dsp:spPr>
        <a:xfrm>
          <a:off x="5900273" y="559111"/>
          <a:ext cx="145505" cy="54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646"/>
              </a:lnTo>
              <a:lnTo>
                <a:pt x="145505" y="5456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245AE-CB78-4085-9725-3B9435F35880}">
      <dsp:nvSpPr>
        <dsp:cNvPr id="0" name=""/>
        <dsp:cNvSpPr/>
      </dsp:nvSpPr>
      <dsp:spPr>
        <a:xfrm>
          <a:off x="6045779" y="740993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Ведение договорной работы с поставщиками</a:t>
          </a:r>
        </a:p>
      </dsp:txBody>
      <dsp:txXfrm>
        <a:off x="6067088" y="762302"/>
        <a:ext cx="1121428" cy="684911"/>
      </dsp:txXfrm>
    </dsp:sp>
    <dsp:sp modelId="{E1565987-8899-44FC-994E-8D96AB61D8B4}">
      <dsp:nvSpPr>
        <dsp:cNvPr id="0" name=""/>
        <dsp:cNvSpPr/>
      </dsp:nvSpPr>
      <dsp:spPr>
        <a:xfrm>
          <a:off x="5900273" y="559111"/>
          <a:ext cx="145505" cy="1455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058"/>
              </a:lnTo>
              <a:lnTo>
                <a:pt x="145505" y="145505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C7F4E-3944-4EA2-8856-3AA0828ED501}">
      <dsp:nvSpPr>
        <dsp:cNvPr id="0" name=""/>
        <dsp:cNvSpPr/>
      </dsp:nvSpPr>
      <dsp:spPr>
        <a:xfrm>
          <a:off x="6045779" y="1650405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Общий контроль за поставкой СИЗ и ДСИЗ</a:t>
          </a:r>
        </a:p>
      </dsp:txBody>
      <dsp:txXfrm>
        <a:off x="6067088" y="1671714"/>
        <a:ext cx="1121428" cy="684911"/>
      </dsp:txXfrm>
    </dsp:sp>
    <dsp:sp modelId="{A23AA483-1BFA-4878-A799-1EE131E5890D}">
      <dsp:nvSpPr>
        <dsp:cNvPr id="0" name=""/>
        <dsp:cNvSpPr/>
      </dsp:nvSpPr>
      <dsp:spPr>
        <a:xfrm>
          <a:off x="5900273" y="559111"/>
          <a:ext cx="145505" cy="2364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4470"/>
              </a:lnTo>
              <a:lnTo>
                <a:pt x="145505" y="236447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FB3BA-3B02-470B-90DD-D8F9EDB4064C}">
      <dsp:nvSpPr>
        <dsp:cNvPr id="0" name=""/>
        <dsp:cNvSpPr/>
      </dsp:nvSpPr>
      <dsp:spPr>
        <a:xfrm>
          <a:off x="6045779" y="2559817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/>
            <a:t>Выдача СИЗ</a:t>
          </a:r>
          <a:endParaRPr lang="ru-RU" sz="800" kern="1200" dirty="0"/>
        </a:p>
      </dsp:txBody>
      <dsp:txXfrm>
        <a:off x="6067088" y="2581126"/>
        <a:ext cx="1121428" cy="684911"/>
      </dsp:txXfrm>
    </dsp:sp>
    <dsp:sp modelId="{EDBA30CC-8732-48B4-A1EF-F64DBD9CD2DF}">
      <dsp:nvSpPr>
        <dsp:cNvPr id="0" name=""/>
        <dsp:cNvSpPr/>
      </dsp:nvSpPr>
      <dsp:spPr>
        <a:xfrm>
          <a:off x="5900273" y="559111"/>
          <a:ext cx="145505" cy="3273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3881"/>
              </a:lnTo>
              <a:lnTo>
                <a:pt x="145505" y="327388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293D6-790C-41A7-820E-BCF20F2241F4}">
      <dsp:nvSpPr>
        <dsp:cNvPr id="0" name=""/>
        <dsp:cNvSpPr/>
      </dsp:nvSpPr>
      <dsp:spPr>
        <a:xfrm>
          <a:off x="6045779" y="3469228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Направление извещений</a:t>
          </a:r>
        </a:p>
      </dsp:txBody>
      <dsp:txXfrm>
        <a:off x="6067088" y="3490537"/>
        <a:ext cx="1121428" cy="684911"/>
      </dsp:txXfrm>
    </dsp:sp>
    <dsp:sp modelId="{C893C64E-B8A6-48B6-A22A-CCBD67D910FE}">
      <dsp:nvSpPr>
        <dsp:cNvPr id="0" name=""/>
        <dsp:cNvSpPr/>
      </dsp:nvSpPr>
      <dsp:spPr>
        <a:xfrm>
          <a:off x="5900273" y="559111"/>
          <a:ext cx="145505" cy="4183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3293"/>
              </a:lnTo>
              <a:lnTo>
                <a:pt x="145505" y="418329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8C8B94-5348-4482-BC5B-BB8F344FC28A}">
      <dsp:nvSpPr>
        <dsp:cNvPr id="0" name=""/>
        <dsp:cNvSpPr/>
      </dsp:nvSpPr>
      <dsp:spPr>
        <a:xfrm>
          <a:off x="6045779" y="4378640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Участие в расследовании</a:t>
          </a:r>
        </a:p>
      </dsp:txBody>
      <dsp:txXfrm>
        <a:off x="6067088" y="4399949"/>
        <a:ext cx="1121428" cy="684911"/>
      </dsp:txXfrm>
    </dsp:sp>
    <dsp:sp modelId="{FE3E8167-6FD2-463F-89F0-9B65F1D68446}">
      <dsp:nvSpPr>
        <dsp:cNvPr id="0" name=""/>
        <dsp:cNvSpPr/>
      </dsp:nvSpPr>
      <dsp:spPr>
        <a:xfrm>
          <a:off x="5900273" y="559111"/>
          <a:ext cx="145505" cy="5092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2704"/>
              </a:lnTo>
              <a:lnTo>
                <a:pt x="145505" y="50927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60C50-899D-4EE8-9159-DA4EEA3C34A6}">
      <dsp:nvSpPr>
        <dsp:cNvPr id="0" name=""/>
        <dsp:cNvSpPr/>
      </dsp:nvSpPr>
      <dsp:spPr>
        <a:xfrm>
          <a:off x="6045779" y="5288051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Общий контроль за порядком расследования НС и учета микроповреждений</a:t>
          </a:r>
        </a:p>
      </dsp:txBody>
      <dsp:txXfrm>
        <a:off x="6067088" y="5309360"/>
        <a:ext cx="1121428" cy="684911"/>
      </dsp:txXfrm>
    </dsp:sp>
    <dsp:sp modelId="{8A9F5657-D8AE-41BD-9E57-692811815BFB}">
      <dsp:nvSpPr>
        <dsp:cNvPr id="0" name=""/>
        <dsp:cNvSpPr/>
      </dsp:nvSpPr>
      <dsp:spPr>
        <a:xfrm>
          <a:off x="7573591" y="1103"/>
          <a:ext cx="1455058" cy="558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Департамент кадров</a:t>
          </a:r>
        </a:p>
      </dsp:txBody>
      <dsp:txXfrm>
        <a:off x="7589934" y="17446"/>
        <a:ext cx="1422372" cy="525321"/>
      </dsp:txXfrm>
    </dsp:sp>
    <dsp:sp modelId="{B2B4107E-0090-41CF-AC03-A282E217F38C}">
      <dsp:nvSpPr>
        <dsp:cNvPr id="0" name=""/>
        <dsp:cNvSpPr/>
      </dsp:nvSpPr>
      <dsp:spPr>
        <a:xfrm>
          <a:off x="7719096" y="559111"/>
          <a:ext cx="145505" cy="545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646"/>
              </a:lnTo>
              <a:lnTo>
                <a:pt x="145505" y="54564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E6E49-BEAB-426B-B7B0-6AB1E26B91F0}">
      <dsp:nvSpPr>
        <dsp:cNvPr id="0" name=""/>
        <dsp:cNvSpPr/>
      </dsp:nvSpPr>
      <dsp:spPr>
        <a:xfrm>
          <a:off x="7864602" y="740993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Ознакомление с перечнем СИЗ</a:t>
          </a:r>
        </a:p>
      </dsp:txBody>
      <dsp:txXfrm>
        <a:off x="7885911" y="762302"/>
        <a:ext cx="1121428" cy="684911"/>
      </dsp:txXfrm>
    </dsp:sp>
    <dsp:sp modelId="{FD8FCD1A-0857-49D4-8A0E-A01D394EA8E7}">
      <dsp:nvSpPr>
        <dsp:cNvPr id="0" name=""/>
        <dsp:cNvSpPr/>
      </dsp:nvSpPr>
      <dsp:spPr>
        <a:xfrm>
          <a:off x="7719096" y="559111"/>
          <a:ext cx="145505" cy="1455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058"/>
              </a:lnTo>
              <a:lnTo>
                <a:pt x="145505" y="145505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DF1C1-D8BF-4C80-BA4F-9366B5217B17}">
      <dsp:nvSpPr>
        <dsp:cNvPr id="0" name=""/>
        <dsp:cNvSpPr/>
      </dsp:nvSpPr>
      <dsp:spPr>
        <a:xfrm>
          <a:off x="7864602" y="1650405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Формирование и хранение карточек СИЗ</a:t>
          </a:r>
        </a:p>
      </dsp:txBody>
      <dsp:txXfrm>
        <a:off x="7885911" y="1671714"/>
        <a:ext cx="1121428" cy="684911"/>
      </dsp:txXfrm>
    </dsp:sp>
    <dsp:sp modelId="{03D83DEE-A72C-4CE3-B8BB-C5F6353B5F45}">
      <dsp:nvSpPr>
        <dsp:cNvPr id="0" name=""/>
        <dsp:cNvSpPr/>
      </dsp:nvSpPr>
      <dsp:spPr>
        <a:xfrm>
          <a:off x="7719096" y="559111"/>
          <a:ext cx="145505" cy="23644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4470"/>
              </a:lnTo>
              <a:lnTo>
                <a:pt x="145505" y="236447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E617A-F0CB-4D0F-B764-AB691EA4FCE6}">
      <dsp:nvSpPr>
        <dsp:cNvPr id="0" name=""/>
        <dsp:cNvSpPr/>
      </dsp:nvSpPr>
      <dsp:spPr>
        <a:xfrm>
          <a:off x="7864602" y="2559817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/>
            <a:t>Направление параметров одежды специалисту по ОТ для формирования поставок</a:t>
          </a:r>
          <a:endParaRPr lang="ru-RU" sz="800" kern="1200" dirty="0"/>
        </a:p>
      </dsp:txBody>
      <dsp:txXfrm>
        <a:off x="7885911" y="2581126"/>
        <a:ext cx="1121428" cy="684911"/>
      </dsp:txXfrm>
    </dsp:sp>
    <dsp:sp modelId="{598C972E-C35E-43AA-AB6D-47BD872EF7D7}">
      <dsp:nvSpPr>
        <dsp:cNvPr id="0" name=""/>
        <dsp:cNvSpPr/>
      </dsp:nvSpPr>
      <dsp:spPr>
        <a:xfrm>
          <a:off x="7719096" y="559111"/>
          <a:ext cx="145505" cy="3273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3881"/>
              </a:lnTo>
              <a:lnTo>
                <a:pt x="145505" y="327388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A3B777-0D5E-4E56-9454-3E7E995CD5BB}">
      <dsp:nvSpPr>
        <dsp:cNvPr id="0" name=""/>
        <dsp:cNvSpPr/>
      </dsp:nvSpPr>
      <dsp:spPr>
        <a:xfrm>
          <a:off x="7864602" y="3469228"/>
          <a:ext cx="1164046" cy="727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Предоставление документов в рамках расследования НС</a:t>
          </a:r>
        </a:p>
      </dsp:txBody>
      <dsp:txXfrm>
        <a:off x="7885911" y="3490537"/>
        <a:ext cx="1121428" cy="6849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95E8A6-09DB-4696-A24B-5BA8CDB1E2F5}">
      <dsp:nvSpPr>
        <dsp:cNvPr id="0" name=""/>
        <dsp:cNvSpPr/>
      </dsp:nvSpPr>
      <dsp:spPr>
        <a:xfrm rot="21300000">
          <a:off x="24942" y="2418268"/>
          <a:ext cx="8078114" cy="925066"/>
        </a:xfrm>
        <a:prstGeom prst="mathMinus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8D085A-3CA6-45FF-8BC2-3F35B9F11976}">
      <dsp:nvSpPr>
        <dsp:cNvPr id="0" name=""/>
        <dsp:cNvSpPr/>
      </dsp:nvSpPr>
      <dsp:spPr>
        <a:xfrm rot="20644032">
          <a:off x="975360" y="64828"/>
          <a:ext cx="2438400" cy="2167466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DEF808-00B0-44D3-AB8D-993805F7EB30}">
      <dsp:nvSpPr>
        <dsp:cNvPr id="0" name=""/>
        <dsp:cNvSpPr/>
      </dsp:nvSpPr>
      <dsp:spPr>
        <a:xfrm>
          <a:off x="3552183" y="0"/>
          <a:ext cx="4112273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b="1" kern="1200" cap="none" spc="0" dirty="0">
              <a:ln w="0"/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</a:rPr>
            <a:t>Специалист по ОТ</a:t>
          </a:r>
        </a:p>
      </dsp:txBody>
      <dsp:txXfrm>
        <a:off x="3552183" y="0"/>
        <a:ext cx="4112273" cy="2275840"/>
      </dsp:txXfrm>
    </dsp:sp>
    <dsp:sp modelId="{2C840A6C-04D4-48EC-9D5C-1FF10665474F}">
      <dsp:nvSpPr>
        <dsp:cNvPr id="0" name=""/>
        <dsp:cNvSpPr/>
      </dsp:nvSpPr>
      <dsp:spPr>
        <a:xfrm rot="20433584">
          <a:off x="4714239" y="2980266"/>
          <a:ext cx="2438400" cy="2167466"/>
        </a:xfrm>
        <a:prstGeom prst="upArrow">
          <a:avLst/>
        </a:prstGeom>
        <a:gradFill rotWithShape="0">
          <a:gsLst>
            <a:gs pos="0">
              <a:schemeClr val="accent3">
                <a:hueOff val="-5006012"/>
                <a:satOff val="-9263"/>
                <a:lumOff val="3723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3">
                <a:hueOff val="-5006012"/>
                <a:satOff val="-9263"/>
                <a:lumOff val="3723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723490-2049-4AAF-9A04-EAF2644E48A5}">
      <dsp:nvSpPr>
        <dsp:cNvPr id="0" name=""/>
        <dsp:cNvSpPr/>
      </dsp:nvSpPr>
      <dsp:spPr>
        <a:xfrm>
          <a:off x="1967860" y="2990436"/>
          <a:ext cx="2600960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0" b="1" kern="1200" cap="none" spc="0" dirty="0">
              <a:ln w="0"/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</a:rPr>
            <a:t>СБМ</a:t>
          </a:r>
        </a:p>
      </dsp:txBody>
      <dsp:txXfrm>
        <a:off x="1967860" y="2990436"/>
        <a:ext cx="2600960" cy="2275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732ED-1CFB-4835-91BA-5397D6AD6F05}">
      <dsp:nvSpPr>
        <dsp:cNvPr id="0" name=""/>
        <dsp:cNvSpPr/>
      </dsp:nvSpPr>
      <dsp:spPr>
        <a:xfrm>
          <a:off x="0" y="0"/>
          <a:ext cx="6486525" cy="1263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kern="1200" dirty="0"/>
            <a:t>ШТУРМАНСКАЯ ГРУППА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Общее руководство по вопросам ОТ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Вопросы медицинского обслуживания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Инструктаж, стажировка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Расследование НС, учет микроповреждений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000" kern="1200" dirty="0"/>
        </a:p>
      </dsp:txBody>
      <dsp:txXfrm>
        <a:off x="1423701" y="0"/>
        <a:ext cx="5062823" cy="1263964"/>
      </dsp:txXfrm>
    </dsp:sp>
    <dsp:sp modelId="{B0D8F5B1-7A8A-416C-958D-5BDC8335EC94}">
      <dsp:nvSpPr>
        <dsp:cNvPr id="0" name=""/>
        <dsp:cNvSpPr/>
      </dsp:nvSpPr>
      <dsp:spPr>
        <a:xfrm>
          <a:off x="126396" y="126396"/>
          <a:ext cx="1297305" cy="101117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AA65B25-D14E-4084-862F-8A5FF1425588}">
      <dsp:nvSpPr>
        <dsp:cNvPr id="0" name=""/>
        <dsp:cNvSpPr/>
      </dsp:nvSpPr>
      <dsp:spPr>
        <a:xfrm>
          <a:off x="0" y="1390360"/>
          <a:ext cx="6486525" cy="1263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i="1" kern="1200" dirty="0"/>
            <a:t>МЕХАНИЧЕСКАЯ ГРУППА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Инструктаж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Стажировка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Аварийно-спасательное имущество</a:t>
          </a:r>
        </a:p>
      </dsp:txBody>
      <dsp:txXfrm>
        <a:off x="1423701" y="1390360"/>
        <a:ext cx="5062823" cy="1263964"/>
      </dsp:txXfrm>
    </dsp:sp>
    <dsp:sp modelId="{EC6DCC76-BC70-4C1A-B241-81484E715662}">
      <dsp:nvSpPr>
        <dsp:cNvPr id="0" name=""/>
        <dsp:cNvSpPr/>
      </dsp:nvSpPr>
      <dsp:spPr>
        <a:xfrm>
          <a:off x="126396" y="1516756"/>
          <a:ext cx="1297305" cy="101117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9B0A6B-64DC-4BD7-896E-B075F7C48939}">
      <dsp:nvSpPr>
        <dsp:cNvPr id="0" name=""/>
        <dsp:cNvSpPr/>
      </dsp:nvSpPr>
      <dsp:spPr>
        <a:xfrm>
          <a:off x="0" y="2780720"/>
          <a:ext cx="6486525" cy="1263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i="1" kern="1200" dirty="0"/>
            <a:t>ШКИПЕРСКАЯ ГРУППА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Выдача дежурных СИЗ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ДСИЗ (реализуемый в дозаторах)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Стажировка</a:t>
          </a:r>
        </a:p>
      </dsp:txBody>
      <dsp:txXfrm>
        <a:off x="1423701" y="2780720"/>
        <a:ext cx="5062823" cy="1263964"/>
      </dsp:txXfrm>
    </dsp:sp>
    <dsp:sp modelId="{D9A9C445-2F2B-4612-B368-0028E06A8014}">
      <dsp:nvSpPr>
        <dsp:cNvPr id="0" name=""/>
        <dsp:cNvSpPr/>
      </dsp:nvSpPr>
      <dsp:spPr>
        <a:xfrm>
          <a:off x="126396" y="2907117"/>
          <a:ext cx="1297305" cy="101117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/>
          <a:srcRect/>
          <a:stretch>
            <a:fillRect t="-46000" b="-46000"/>
          </a:stretch>
        </a:blip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07C6E-5472-47AF-9477-17FBBC724A34}">
      <dsp:nvSpPr>
        <dsp:cNvPr id="0" name=""/>
        <dsp:cNvSpPr/>
      </dsp:nvSpPr>
      <dsp:spPr>
        <a:xfrm>
          <a:off x="37" y="837943"/>
          <a:ext cx="3964841" cy="4664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29FF2DA-275F-4C8F-B071-9BB9FECF6175}">
      <dsp:nvSpPr>
        <dsp:cNvPr id="0" name=""/>
        <dsp:cNvSpPr/>
      </dsp:nvSpPr>
      <dsp:spPr>
        <a:xfrm flipV="1">
          <a:off x="102205" y="1117102"/>
          <a:ext cx="86935" cy="833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6D44A9-5523-410E-89A5-822B01C64FEE}">
      <dsp:nvSpPr>
        <dsp:cNvPr id="0" name=""/>
        <dsp:cNvSpPr/>
      </dsp:nvSpPr>
      <dsp:spPr>
        <a:xfrm>
          <a:off x="37" y="0"/>
          <a:ext cx="3964841" cy="837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Обучение по вопросам ОТ</a:t>
          </a:r>
        </a:p>
      </dsp:txBody>
      <dsp:txXfrm>
        <a:off x="37" y="0"/>
        <a:ext cx="3964841" cy="837943"/>
      </dsp:txXfrm>
    </dsp:sp>
    <dsp:sp modelId="{8A5CA6C1-EC7B-47A6-BDA2-F69978906BF1}">
      <dsp:nvSpPr>
        <dsp:cNvPr id="0" name=""/>
        <dsp:cNvSpPr/>
      </dsp:nvSpPr>
      <dsp:spPr>
        <a:xfrm>
          <a:off x="37" y="1692069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CBE1782-FE2A-403D-A1D6-02CFE8784E54}">
      <dsp:nvSpPr>
        <dsp:cNvPr id="0" name=""/>
        <dsp:cNvSpPr/>
      </dsp:nvSpPr>
      <dsp:spPr>
        <a:xfrm>
          <a:off x="277576" y="1498232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Разрозненный контроль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(«ФЛОТ – это НЕ ЗАВОД»)</a:t>
          </a:r>
        </a:p>
      </dsp:txBody>
      <dsp:txXfrm>
        <a:off x="277576" y="1498232"/>
        <a:ext cx="3687302" cy="678938"/>
      </dsp:txXfrm>
    </dsp:sp>
    <dsp:sp modelId="{846D047B-40E1-4E36-8A64-564EE47EB6CD}">
      <dsp:nvSpPr>
        <dsp:cNvPr id="0" name=""/>
        <dsp:cNvSpPr/>
      </dsp:nvSpPr>
      <dsp:spPr>
        <a:xfrm>
          <a:off x="37" y="2371007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-834335"/>
              <a:satOff val="-1544"/>
              <a:lumOff val="62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942246-889A-4984-A4C3-E3E0FB333422}">
      <dsp:nvSpPr>
        <dsp:cNvPr id="0" name=""/>
        <dsp:cNvSpPr/>
      </dsp:nvSpPr>
      <dsp:spPr>
        <a:xfrm>
          <a:off x="277576" y="2177170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«Текучка кадров»</a:t>
          </a:r>
        </a:p>
      </dsp:txBody>
      <dsp:txXfrm>
        <a:off x="277576" y="2177170"/>
        <a:ext cx="3687302" cy="678938"/>
      </dsp:txXfrm>
    </dsp:sp>
    <dsp:sp modelId="{64BE719E-6818-41B4-9229-5C87A1244C6B}">
      <dsp:nvSpPr>
        <dsp:cNvPr id="0" name=""/>
        <dsp:cNvSpPr/>
      </dsp:nvSpPr>
      <dsp:spPr>
        <a:xfrm>
          <a:off x="37" y="3049945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-1668671"/>
              <a:satOff val="-3088"/>
              <a:lumOff val="1241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83C2A9-4A59-49E5-AE7B-D6E8CEB90E5B}">
      <dsp:nvSpPr>
        <dsp:cNvPr id="0" name=""/>
        <dsp:cNvSpPr/>
      </dsp:nvSpPr>
      <dsp:spPr>
        <a:xfrm>
          <a:off x="277576" y="2856108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Самостоятельное обучение</a:t>
          </a:r>
        </a:p>
      </dsp:txBody>
      <dsp:txXfrm>
        <a:off x="277576" y="2856108"/>
        <a:ext cx="3687302" cy="678938"/>
      </dsp:txXfrm>
    </dsp:sp>
    <dsp:sp modelId="{096551AC-F990-4A95-AE2C-8149C9E1A567}">
      <dsp:nvSpPr>
        <dsp:cNvPr id="0" name=""/>
        <dsp:cNvSpPr/>
      </dsp:nvSpPr>
      <dsp:spPr>
        <a:xfrm>
          <a:off x="37" y="3728883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-2503006"/>
              <a:satOff val="-4631"/>
              <a:lumOff val="1861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1E30B7-4F1E-4306-9530-A656358D8528}">
      <dsp:nvSpPr>
        <dsp:cNvPr id="0" name=""/>
        <dsp:cNvSpPr/>
      </dsp:nvSpPr>
      <dsp:spPr>
        <a:xfrm>
          <a:off x="277576" y="3535046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Различные учебные программы различных учебных центров</a:t>
          </a:r>
        </a:p>
      </dsp:txBody>
      <dsp:txXfrm>
        <a:off x="277576" y="3535046"/>
        <a:ext cx="3687302" cy="678938"/>
      </dsp:txXfrm>
    </dsp:sp>
    <dsp:sp modelId="{DFFC8EBB-5E8D-42B0-8D81-49D7D77B0D38}">
      <dsp:nvSpPr>
        <dsp:cNvPr id="0" name=""/>
        <dsp:cNvSpPr/>
      </dsp:nvSpPr>
      <dsp:spPr>
        <a:xfrm>
          <a:off x="4163121" y="837943"/>
          <a:ext cx="3964841" cy="466451"/>
        </a:xfrm>
        <a:prstGeom prst="rect">
          <a:avLst/>
        </a:prstGeom>
        <a:gradFill rotWithShape="0">
          <a:gsLst>
            <a:gs pos="0">
              <a:schemeClr val="accent3">
                <a:hueOff val="-5006012"/>
                <a:satOff val="-9263"/>
                <a:lumOff val="3723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3">
                <a:hueOff val="-5006012"/>
                <a:satOff val="-9263"/>
                <a:lumOff val="3723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-5006012"/>
              <a:satOff val="-9263"/>
              <a:lumOff val="3723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466F41C-C9D8-432A-ABFF-CBD2C745F276}">
      <dsp:nvSpPr>
        <dsp:cNvPr id="0" name=""/>
        <dsp:cNvSpPr/>
      </dsp:nvSpPr>
      <dsp:spPr>
        <a:xfrm flipH="1" flipV="1">
          <a:off x="4275365" y="1135899"/>
          <a:ext cx="66782" cy="4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-5006012"/>
              <a:satOff val="-9263"/>
              <a:lumOff val="3723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57B84D5-85E9-46E8-B959-97D8FC00385D}">
      <dsp:nvSpPr>
        <dsp:cNvPr id="0" name=""/>
        <dsp:cNvSpPr/>
      </dsp:nvSpPr>
      <dsp:spPr>
        <a:xfrm>
          <a:off x="4163121" y="0"/>
          <a:ext cx="3964841" cy="837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Проведение МО и ПО</a:t>
          </a:r>
        </a:p>
      </dsp:txBody>
      <dsp:txXfrm>
        <a:off x="4163121" y="0"/>
        <a:ext cx="3964841" cy="837943"/>
      </dsp:txXfrm>
    </dsp:sp>
    <dsp:sp modelId="{66A1E9AB-074B-4794-860E-C025988E9E30}">
      <dsp:nvSpPr>
        <dsp:cNvPr id="0" name=""/>
        <dsp:cNvSpPr/>
      </dsp:nvSpPr>
      <dsp:spPr>
        <a:xfrm>
          <a:off x="4163121" y="1692069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-3337342"/>
              <a:satOff val="-6175"/>
              <a:lumOff val="2482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FC1EDC-790D-4BCE-B6DD-63AD60568071}">
      <dsp:nvSpPr>
        <dsp:cNvPr id="0" name=""/>
        <dsp:cNvSpPr/>
      </dsp:nvSpPr>
      <dsp:spPr>
        <a:xfrm>
          <a:off x="4440659" y="1498232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Наличие нескольких заключений</a:t>
          </a:r>
        </a:p>
      </dsp:txBody>
      <dsp:txXfrm>
        <a:off x="4440659" y="1498232"/>
        <a:ext cx="3687302" cy="678938"/>
      </dsp:txXfrm>
    </dsp:sp>
    <dsp:sp modelId="{FB7B6330-2CC5-44FF-BEC7-67D8813C04C4}">
      <dsp:nvSpPr>
        <dsp:cNvPr id="0" name=""/>
        <dsp:cNvSpPr/>
      </dsp:nvSpPr>
      <dsp:spPr>
        <a:xfrm>
          <a:off x="4163121" y="2371007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-4171677"/>
              <a:satOff val="-7719"/>
              <a:lumOff val="3102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98A4DA-D781-4233-B39F-C6F44CAF0C44}">
      <dsp:nvSpPr>
        <dsp:cNvPr id="0" name=""/>
        <dsp:cNvSpPr/>
      </dsp:nvSpPr>
      <dsp:spPr>
        <a:xfrm>
          <a:off x="4440659" y="2177170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«Текучка кадров», нет возможности организовать периодические МО</a:t>
          </a:r>
        </a:p>
      </dsp:txBody>
      <dsp:txXfrm>
        <a:off x="4440659" y="2177170"/>
        <a:ext cx="3687302" cy="678938"/>
      </dsp:txXfrm>
    </dsp:sp>
    <dsp:sp modelId="{E35A8621-BA2B-481D-9A2C-6D2244EA0BCD}">
      <dsp:nvSpPr>
        <dsp:cNvPr id="0" name=""/>
        <dsp:cNvSpPr/>
      </dsp:nvSpPr>
      <dsp:spPr>
        <a:xfrm>
          <a:off x="4163121" y="3049945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-5006012"/>
              <a:satOff val="-9263"/>
              <a:lumOff val="3723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4DA1E92-71CF-4898-9031-6883C6D20D06}">
      <dsp:nvSpPr>
        <dsp:cNvPr id="0" name=""/>
        <dsp:cNvSpPr/>
      </dsp:nvSpPr>
      <dsp:spPr>
        <a:xfrm>
          <a:off x="4440659" y="2856108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Перегруженность </a:t>
          </a:r>
          <a:r>
            <a:rPr lang="ru-RU" sz="1400" kern="1200" dirty="0" err="1"/>
            <a:t>МедОрг</a:t>
          </a:r>
          <a:r>
            <a:rPr lang="ru-RU" sz="1400" kern="1200" dirty="0"/>
            <a:t> по </a:t>
          </a:r>
          <a:r>
            <a:rPr lang="ru-RU" sz="1400" kern="1200" dirty="0" err="1"/>
            <a:t>ПО</a:t>
          </a:r>
          <a:endParaRPr lang="ru-RU" sz="1400" kern="1200" dirty="0"/>
        </a:p>
      </dsp:txBody>
      <dsp:txXfrm>
        <a:off x="4440659" y="2856108"/>
        <a:ext cx="3687302" cy="6789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07C6E-5472-47AF-9477-17FBBC724A34}">
      <dsp:nvSpPr>
        <dsp:cNvPr id="0" name=""/>
        <dsp:cNvSpPr/>
      </dsp:nvSpPr>
      <dsp:spPr>
        <a:xfrm>
          <a:off x="37" y="837943"/>
          <a:ext cx="3964841" cy="4664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FF2DA-275F-4C8F-B071-9BB9FECF6175}">
      <dsp:nvSpPr>
        <dsp:cNvPr id="0" name=""/>
        <dsp:cNvSpPr/>
      </dsp:nvSpPr>
      <dsp:spPr>
        <a:xfrm flipV="1">
          <a:off x="122812" y="1135899"/>
          <a:ext cx="45720" cy="4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6D44A9-5523-410E-89A5-822B01C64FEE}">
      <dsp:nvSpPr>
        <dsp:cNvPr id="0" name=""/>
        <dsp:cNvSpPr/>
      </dsp:nvSpPr>
      <dsp:spPr>
        <a:xfrm>
          <a:off x="37" y="0"/>
          <a:ext cx="3964841" cy="837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kern="1200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СИЗ и ДСИЗ</a:t>
          </a:r>
        </a:p>
      </dsp:txBody>
      <dsp:txXfrm>
        <a:off x="37" y="0"/>
        <a:ext cx="3964841" cy="837943"/>
      </dsp:txXfrm>
    </dsp:sp>
    <dsp:sp modelId="{8A5CA6C1-EC7B-47A6-BDA2-F69978906BF1}">
      <dsp:nvSpPr>
        <dsp:cNvPr id="0" name=""/>
        <dsp:cNvSpPr/>
      </dsp:nvSpPr>
      <dsp:spPr>
        <a:xfrm>
          <a:off x="37" y="1692069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BE1782-FE2A-403D-A1D6-02CFE8784E54}">
      <dsp:nvSpPr>
        <dsp:cNvPr id="0" name=""/>
        <dsp:cNvSpPr/>
      </dsp:nvSpPr>
      <dsp:spPr>
        <a:xfrm>
          <a:off x="277576" y="1498232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Трудность идентификации опасностей по ОПР и ЕТН</a:t>
          </a:r>
        </a:p>
      </dsp:txBody>
      <dsp:txXfrm>
        <a:off x="277576" y="1498232"/>
        <a:ext cx="3687302" cy="678938"/>
      </dsp:txXfrm>
    </dsp:sp>
    <dsp:sp modelId="{846D047B-40E1-4E36-8A64-564EE47EB6CD}">
      <dsp:nvSpPr>
        <dsp:cNvPr id="0" name=""/>
        <dsp:cNvSpPr/>
      </dsp:nvSpPr>
      <dsp:spPr>
        <a:xfrm>
          <a:off x="37" y="2371007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521453"/>
              <a:satOff val="1739"/>
              <a:lumOff val="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942246-889A-4984-A4C3-E3E0FB333422}">
      <dsp:nvSpPr>
        <dsp:cNvPr id="0" name=""/>
        <dsp:cNvSpPr/>
      </dsp:nvSpPr>
      <dsp:spPr>
        <a:xfrm>
          <a:off x="277576" y="2177170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Трудность контроля фактического использования СИЗ и ДСИЗ</a:t>
          </a:r>
        </a:p>
      </dsp:txBody>
      <dsp:txXfrm>
        <a:off x="277576" y="2177170"/>
        <a:ext cx="3687302" cy="678938"/>
      </dsp:txXfrm>
    </dsp:sp>
    <dsp:sp modelId="{64BE719E-6818-41B4-9229-5C87A1244C6B}">
      <dsp:nvSpPr>
        <dsp:cNvPr id="0" name=""/>
        <dsp:cNvSpPr/>
      </dsp:nvSpPr>
      <dsp:spPr>
        <a:xfrm>
          <a:off x="37" y="3049945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042906"/>
              <a:satOff val="3478"/>
              <a:lumOff val="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83C2A9-4A59-49E5-AE7B-D6E8CEB90E5B}">
      <dsp:nvSpPr>
        <dsp:cNvPr id="0" name=""/>
        <dsp:cNvSpPr/>
      </dsp:nvSpPr>
      <dsp:spPr>
        <a:xfrm>
          <a:off x="277576" y="2856108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Сложность формирования карточек СИЗ</a:t>
          </a:r>
        </a:p>
      </dsp:txBody>
      <dsp:txXfrm>
        <a:off x="277576" y="2856108"/>
        <a:ext cx="3687302" cy="678938"/>
      </dsp:txXfrm>
    </dsp:sp>
    <dsp:sp modelId="{096551AC-F990-4A95-AE2C-8149C9E1A567}">
      <dsp:nvSpPr>
        <dsp:cNvPr id="0" name=""/>
        <dsp:cNvSpPr/>
      </dsp:nvSpPr>
      <dsp:spPr>
        <a:xfrm>
          <a:off x="37" y="3728883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1564360"/>
              <a:satOff val="5217"/>
              <a:lumOff val="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E30B7-4F1E-4306-9530-A656358D8528}">
      <dsp:nvSpPr>
        <dsp:cNvPr id="0" name=""/>
        <dsp:cNvSpPr/>
      </dsp:nvSpPr>
      <dsp:spPr>
        <a:xfrm>
          <a:off x="277576" y="3535046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Финансовая нагрузка в связи с «текучкой кадров»</a:t>
          </a:r>
        </a:p>
      </dsp:txBody>
      <dsp:txXfrm>
        <a:off x="277576" y="3535046"/>
        <a:ext cx="3687302" cy="678938"/>
      </dsp:txXfrm>
    </dsp:sp>
    <dsp:sp modelId="{6D757A2E-0EF8-4EC9-BBE7-51F1B07291B0}">
      <dsp:nvSpPr>
        <dsp:cNvPr id="0" name=""/>
        <dsp:cNvSpPr/>
      </dsp:nvSpPr>
      <dsp:spPr>
        <a:xfrm>
          <a:off x="37" y="4407821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2085813"/>
              <a:satOff val="6957"/>
              <a:lumOff val="10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AA7B20-670D-40C1-9A66-79B5FF7413CA}">
      <dsp:nvSpPr>
        <dsp:cNvPr id="0" name=""/>
        <dsp:cNvSpPr/>
      </dsp:nvSpPr>
      <dsp:spPr>
        <a:xfrm>
          <a:off x="277576" y="4213985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Ограниченность предложения СИЗ и ДСИЗ на рынке</a:t>
          </a:r>
        </a:p>
      </dsp:txBody>
      <dsp:txXfrm>
        <a:off x="277576" y="4213985"/>
        <a:ext cx="3687302" cy="678938"/>
      </dsp:txXfrm>
    </dsp:sp>
    <dsp:sp modelId="{DFFC8EBB-5E8D-42B0-8D81-49D7D77B0D38}">
      <dsp:nvSpPr>
        <dsp:cNvPr id="0" name=""/>
        <dsp:cNvSpPr/>
      </dsp:nvSpPr>
      <dsp:spPr>
        <a:xfrm>
          <a:off x="4163121" y="837943"/>
          <a:ext cx="3964841" cy="466451"/>
        </a:xfrm>
        <a:prstGeom prst="rect">
          <a:avLst/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solidFill>
            <a:schemeClr val="accent4">
              <a:hueOff val="-3650173"/>
              <a:satOff val="12174"/>
              <a:lumOff val="1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6F41C-C9D8-432A-ABFF-CBD2C745F276}">
      <dsp:nvSpPr>
        <dsp:cNvPr id="0" name=""/>
        <dsp:cNvSpPr/>
      </dsp:nvSpPr>
      <dsp:spPr>
        <a:xfrm>
          <a:off x="4285896" y="1135899"/>
          <a:ext cx="45720" cy="457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3650173"/>
              <a:satOff val="12174"/>
              <a:lumOff val="1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B84D5-85E9-46E8-B959-97D8FC00385D}">
      <dsp:nvSpPr>
        <dsp:cNvPr id="0" name=""/>
        <dsp:cNvSpPr/>
      </dsp:nvSpPr>
      <dsp:spPr>
        <a:xfrm>
          <a:off x="4163121" y="0"/>
          <a:ext cx="3964841" cy="837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b="1" kern="1200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rPr>
            <a:t>Расследование НС</a:t>
          </a:r>
        </a:p>
      </dsp:txBody>
      <dsp:txXfrm>
        <a:off x="4163121" y="0"/>
        <a:ext cx="3964841" cy="837943"/>
      </dsp:txXfrm>
    </dsp:sp>
    <dsp:sp modelId="{66A1E9AB-074B-4794-860E-C025988E9E30}">
      <dsp:nvSpPr>
        <dsp:cNvPr id="0" name=""/>
        <dsp:cNvSpPr/>
      </dsp:nvSpPr>
      <dsp:spPr>
        <a:xfrm>
          <a:off x="4163121" y="1692069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2607266"/>
              <a:satOff val="8696"/>
              <a:lumOff val="1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FC1EDC-790D-4BCE-B6DD-63AD60568071}">
      <dsp:nvSpPr>
        <dsp:cNvPr id="0" name=""/>
        <dsp:cNvSpPr/>
      </dsp:nvSpPr>
      <dsp:spPr>
        <a:xfrm>
          <a:off x="4440659" y="1498232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Своевременность направления извещения</a:t>
          </a:r>
        </a:p>
      </dsp:txBody>
      <dsp:txXfrm>
        <a:off x="4440659" y="1498232"/>
        <a:ext cx="3687302" cy="678938"/>
      </dsp:txXfrm>
    </dsp:sp>
    <dsp:sp modelId="{C088249C-07B9-4C59-8E4C-48566F7741BA}">
      <dsp:nvSpPr>
        <dsp:cNvPr id="0" name=""/>
        <dsp:cNvSpPr/>
      </dsp:nvSpPr>
      <dsp:spPr>
        <a:xfrm>
          <a:off x="4163121" y="2371007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3128719"/>
              <a:satOff val="10435"/>
              <a:lumOff val="1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960F1-2792-44A7-B8E9-BBA9D515E15D}">
      <dsp:nvSpPr>
        <dsp:cNvPr id="0" name=""/>
        <dsp:cNvSpPr/>
      </dsp:nvSpPr>
      <dsp:spPr>
        <a:xfrm>
          <a:off x="4440659" y="2177170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Формирование комиссий</a:t>
          </a:r>
        </a:p>
      </dsp:txBody>
      <dsp:txXfrm>
        <a:off x="4440659" y="2177170"/>
        <a:ext cx="3687302" cy="678938"/>
      </dsp:txXfrm>
    </dsp:sp>
    <dsp:sp modelId="{F755F356-0B9E-4E71-A3E9-86C18A72C6DF}">
      <dsp:nvSpPr>
        <dsp:cNvPr id="0" name=""/>
        <dsp:cNvSpPr/>
      </dsp:nvSpPr>
      <dsp:spPr>
        <a:xfrm>
          <a:off x="4163121" y="3049945"/>
          <a:ext cx="291264" cy="291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-3650173"/>
              <a:satOff val="12174"/>
              <a:lumOff val="1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313BF-7F39-44E4-A255-B06ACE35D029}">
      <dsp:nvSpPr>
        <dsp:cNvPr id="0" name=""/>
        <dsp:cNvSpPr/>
      </dsp:nvSpPr>
      <dsp:spPr>
        <a:xfrm>
          <a:off x="4440659" y="2856108"/>
          <a:ext cx="3687302" cy="678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Опрос пострадавшего при его репатриации</a:t>
          </a:r>
        </a:p>
      </dsp:txBody>
      <dsp:txXfrm>
        <a:off x="4440659" y="2856108"/>
        <a:ext cx="3687302" cy="678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55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83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20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553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25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470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845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228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13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98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3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19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84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20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49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35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95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7481E4A-C1D8-46B5-8251-620B7807F21B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AC005F-0053-417A-A247-F4A007FAF6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7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218028-B212-4A28-9440-0679BB952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426" y="1346039"/>
            <a:ext cx="8160578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Адаптация новых механизмов и инструментов СУОТ в условиях торгового мореплавания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4C8E86-D282-4768-9796-FFB1B8E75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856" y="5734352"/>
            <a:ext cx="3860573" cy="1007534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по охране труда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«Судоходная компания АЗИА»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Ганюк</a:t>
            </a:r>
            <a:r>
              <a:rPr lang="ru-RU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Антон Алексеевич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06DCA7D-D11D-420C-9F62-7BBA3F994351}"/>
              </a:ext>
            </a:extLst>
          </p:cNvPr>
          <p:cNvSpPr/>
          <p:nvPr/>
        </p:nvSpPr>
        <p:spPr>
          <a:xfrm>
            <a:off x="2217256" y="375930"/>
            <a:ext cx="77574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ФОРУМ </a:t>
            </a:r>
          </a:p>
          <a:p>
            <a:pPr algn="ctr"/>
            <a:r>
              <a:rPr lang="ru-RU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«Всероссийская неделя охраны труда - Дальний Восток»</a:t>
            </a:r>
          </a:p>
          <a:p>
            <a:pPr algn="ctr"/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10 -11 июля 2024 г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961B9FD-9020-40FF-8B33-0BEEE7A63209}"/>
              </a:ext>
            </a:extLst>
          </p:cNvPr>
          <p:cNvSpPr/>
          <p:nvPr/>
        </p:nvSpPr>
        <p:spPr>
          <a:xfrm rot="18834699">
            <a:off x="7885936" y="2765293"/>
            <a:ext cx="4784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79550" indent="-1029970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AZIA Shipping Company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CommercialScript B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79550" indent="-1029970"/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ООО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Судоходная компания АЗИА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effectLst/>
              <a:latin typeface="CommercialScript B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083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D9FE46-1D21-4561-9B5D-647E1F41F2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25652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5EDF5-C4E3-41C5-B454-9F19F7AB5B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585" y="71342"/>
            <a:ext cx="1804161" cy="127560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F1FADB-0E06-400E-98DD-C5E184311439}"/>
              </a:ext>
            </a:extLst>
          </p:cNvPr>
          <p:cNvSpPr/>
          <p:nvPr/>
        </p:nvSpPr>
        <p:spPr>
          <a:xfrm>
            <a:off x="1906103" y="411490"/>
            <a:ext cx="760977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ИНСТРУМЕНТЫ И МЕХАНИЗМЫ СУОТ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18F43FF7-3BE9-4C2A-ABF7-056D144F82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5692698"/>
              </p:ext>
            </p:extLst>
          </p:nvPr>
        </p:nvGraphicFramePr>
        <p:xfrm>
          <a:off x="1578729" y="1346946"/>
          <a:ext cx="8264525" cy="4480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1300" y="3699668"/>
            <a:ext cx="6337300" cy="356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87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98D83D76-0CA2-4756-8025-C7203AB50513}"/>
              </a:ext>
            </a:extLst>
          </p:cNvPr>
          <p:cNvSpPr/>
          <p:nvPr/>
        </p:nvSpPr>
        <p:spPr>
          <a:xfrm>
            <a:off x="745724" y="1023948"/>
            <a:ext cx="8824404" cy="111591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1 УРОВЕНЬ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21012E30-6306-4681-B929-44EB1E027DED}"/>
              </a:ext>
            </a:extLst>
          </p:cNvPr>
          <p:cNvSpPr/>
          <p:nvPr/>
        </p:nvSpPr>
        <p:spPr>
          <a:xfrm>
            <a:off x="745724" y="2243997"/>
            <a:ext cx="8824404" cy="111591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2 УРОВЕНЬ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CC34D76F-08EB-47CC-BAA5-8239549DEC6B}"/>
              </a:ext>
            </a:extLst>
          </p:cNvPr>
          <p:cNvSpPr/>
          <p:nvPr/>
        </p:nvSpPr>
        <p:spPr>
          <a:xfrm>
            <a:off x="745724" y="3436115"/>
            <a:ext cx="8824404" cy="174844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3 УРОВЕНЬ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5EDF5-C4E3-41C5-B454-9F19F7AB5B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885" y="47232"/>
            <a:ext cx="1804161" cy="1275604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B98420-B4D4-455D-8B0B-0DB9D29B48EC}"/>
              </a:ext>
            </a:extLst>
          </p:cNvPr>
          <p:cNvSpPr/>
          <p:nvPr/>
        </p:nvSpPr>
        <p:spPr>
          <a:xfrm>
            <a:off x="1126926" y="214198"/>
            <a:ext cx="875432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КОМПАНИИ В РАЗРЕЗЕ ОТ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98AEB0A-D839-4C36-8565-69323736E559}"/>
              </a:ext>
            </a:extLst>
          </p:cNvPr>
          <p:cNvSpPr/>
          <p:nvPr/>
        </p:nvSpPr>
        <p:spPr>
          <a:xfrm>
            <a:off x="5421297" y="1286291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Генеральный директор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7BBCA8E-41ED-4068-B334-55D72B8F35E0}"/>
              </a:ext>
            </a:extLst>
          </p:cNvPr>
          <p:cNvSpPr/>
          <p:nvPr/>
        </p:nvSpPr>
        <p:spPr>
          <a:xfrm>
            <a:off x="5403539" y="4366719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т/х «Тюмень»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6598AF75-7F8F-45F6-82FE-638B662292A0}"/>
              </a:ext>
            </a:extLst>
          </p:cNvPr>
          <p:cNvSpPr/>
          <p:nvPr/>
        </p:nvSpPr>
        <p:spPr>
          <a:xfrm>
            <a:off x="6748507" y="4366718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т/х «Шилка»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CD892E24-0495-4BBA-A939-E5F50282CBBD}"/>
              </a:ext>
            </a:extLst>
          </p:cNvPr>
          <p:cNvSpPr/>
          <p:nvPr/>
        </p:nvSpPr>
        <p:spPr>
          <a:xfrm>
            <a:off x="8057963" y="3582969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т/х «Капитан Старостин»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E0BB57AD-6A4C-435F-91C7-159C689F8172}"/>
              </a:ext>
            </a:extLst>
          </p:cNvPr>
          <p:cNvSpPr/>
          <p:nvPr/>
        </p:nvSpPr>
        <p:spPr>
          <a:xfrm>
            <a:off x="4094083" y="4366717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т/х «Чара»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77AB30D-FEA6-42F0-85E7-4D507B1E0470}"/>
              </a:ext>
            </a:extLst>
          </p:cNvPr>
          <p:cNvSpPr/>
          <p:nvPr/>
        </p:nvSpPr>
        <p:spPr>
          <a:xfrm>
            <a:off x="2766871" y="4366717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т/х «Капитан Якубович»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B7012D6C-583A-4C88-B01C-EAA39EFA6FDB}"/>
              </a:ext>
            </a:extLst>
          </p:cNvPr>
          <p:cNvSpPr/>
          <p:nvPr/>
        </p:nvSpPr>
        <p:spPr>
          <a:xfrm>
            <a:off x="2766871" y="2478408"/>
            <a:ext cx="1225119" cy="67961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Специалист по ОТ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443D5B90-1C77-454E-AAEA-A7E0587EC6C3}"/>
              </a:ext>
            </a:extLst>
          </p:cNvPr>
          <p:cNvSpPr/>
          <p:nvPr/>
        </p:nvSpPr>
        <p:spPr>
          <a:xfrm>
            <a:off x="4094084" y="2478408"/>
            <a:ext cx="1225119" cy="67961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Департамент кадров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6CAAE771-89E4-4A7C-B613-4E8EFDBC4201}"/>
              </a:ext>
            </a:extLst>
          </p:cNvPr>
          <p:cNvSpPr/>
          <p:nvPr/>
        </p:nvSpPr>
        <p:spPr>
          <a:xfrm>
            <a:off x="5421297" y="2478408"/>
            <a:ext cx="1225119" cy="67961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СТЭФ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57D15BBC-F5BE-4FAD-BCCE-EAC666A94496}"/>
              </a:ext>
            </a:extLst>
          </p:cNvPr>
          <p:cNvSpPr/>
          <p:nvPr/>
        </p:nvSpPr>
        <p:spPr>
          <a:xfrm>
            <a:off x="6748508" y="2478407"/>
            <a:ext cx="1225119" cy="67961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СБМ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F6DCA5BA-9FC5-412F-8963-6639A72A7D95}"/>
              </a:ext>
            </a:extLst>
          </p:cNvPr>
          <p:cNvSpPr/>
          <p:nvPr/>
        </p:nvSpPr>
        <p:spPr>
          <a:xfrm>
            <a:off x="8075719" y="2478407"/>
            <a:ext cx="1225119" cy="679617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СЭФ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71245DFF-7D8B-4129-ADBF-472367BE0F78}"/>
              </a:ext>
            </a:extLst>
          </p:cNvPr>
          <p:cNvSpPr/>
          <p:nvPr/>
        </p:nvSpPr>
        <p:spPr>
          <a:xfrm>
            <a:off x="5421298" y="3582970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т/х «Валерий Васильев»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2555480B-F4F8-410D-8D3F-CCE7E2AA7767}"/>
              </a:ext>
            </a:extLst>
          </p:cNvPr>
          <p:cNvSpPr/>
          <p:nvPr/>
        </p:nvSpPr>
        <p:spPr>
          <a:xfrm>
            <a:off x="2766871" y="3582972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т/х «Аркадий Чернышев»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5CCF2C29-1774-4C6F-8F3D-61802F752A10}"/>
              </a:ext>
            </a:extLst>
          </p:cNvPr>
          <p:cNvSpPr/>
          <p:nvPr/>
        </p:nvSpPr>
        <p:spPr>
          <a:xfrm>
            <a:off x="4094085" y="3582972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т/х «Вячеслав Анисимов»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1C4CFFCB-1DEC-4B73-960C-AD2F5A7A7E9B}"/>
              </a:ext>
            </a:extLst>
          </p:cNvPr>
          <p:cNvSpPr/>
          <p:nvPr/>
        </p:nvSpPr>
        <p:spPr>
          <a:xfrm>
            <a:off x="6748508" y="3582970"/>
            <a:ext cx="1225119" cy="67961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т/х «Геннадий Цыганков»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3907" y="3603511"/>
            <a:ext cx="6337300" cy="356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9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19100" y="1562100"/>
            <a:ext cx="9576465" cy="1943100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19100" y="3610197"/>
            <a:ext cx="9550548" cy="1943100"/>
          </a:xfrm>
          <a:prstGeom prst="roundRect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100" y="3661568"/>
            <a:ext cx="6337300" cy="356473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5EDF5-C4E3-41C5-B454-9F19F7AB5B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0180" y="30627"/>
            <a:ext cx="1804161" cy="127560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4ACC411-4F86-4B63-8DEA-7D173ADDC527}"/>
              </a:ext>
            </a:extLst>
          </p:cNvPr>
          <p:cNvSpPr/>
          <p:nvPr/>
        </p:nvSpPr>
        <p:spPr>
          <a:xfrm>
            <a:off x="2983939" y="105631"/>
            <a:ext cx="54569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АУП В РАЗРЕЗЕ ОТ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47285257"/>
              </p:ext>
            </p:extLst>
          </p:nvPr>
        </p:nvGraphicFramePr>
        <p:xfrm>
          <a:off x="1648411" y="3767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455D9B41-E085-4408-933E-F6F0334FF512}"/>
              </a:ext>
            </a:extLst>
          </p:cNvPr>
          <p:cNvSpPr/>
          <p:nvPr/>
        </p:nvSpPr>
        <p:spPr>
          <a:xfrm>
            <a:off x="485775" y="2105025"/>
            <a:ext cx="1162636" cy="85725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Обучение по вопросам ОТ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085AB64-96B4-496E-91E0-D288B9A4EADF}"/>
              </a:ext>
            </a:extLst>
          </p:cNvPr>
          <p:cNvSpPr/>
          <p:nvPr/>
        </p:nvSpPr>
        <p:spPr>
          <a:xfrm>
            <a:off x="505332" y="4153122"/>
            <a:ext cx="1162636" cy="85725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Проведение</a:t>
            </a:r>
            <a:r>
              <a:rPr lang="ru-RU" sz="1200" dirty="0"/>
              <a:t> МО и ПО</a:t>
            </a:r>
          </a:p>
        </p:txBody>
      </p:sp>
    </p:spTree>
    <p:extLst>
      <p:ext uri="{BB962C8B-B14F-4D97-AF65-F5344CB8AC3E}">
        <p14:creationId xmlns:p14="http://schemas.microsoft.com/office/powerpoint/2010/main" val="297767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100" y="3661568"/>
            <a:ext cx="6337300" cy="356473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5EDF5-C4E3-41C5-B454-9F19F7AB5B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1060" y="33246"/>
            <a:ext cx="1804161" cy="127560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4ACC411-4F86-4B63-8DEA-7D173ADDC527}"/>
              </a:ext>
            </a:extLst>
          </p:cNvPr>
          <p:cNvSpPr/>
          <p:nvPr/>
        </p:nvSpPr>
        <p:spPr>
          <a:xfrm>
            <a:off x="2463556" y="21965"/>
            <a:ext cx="62071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АУП В РАЗРЕЗЕ ОТ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9684256"/>
              </p:ext>
            </p:extLst>
          </p:nvPr>
        </p:nvGraphicFramePr>
        <p:xfrm>
          <a:off x="775301" y="671048"/>
          <a:ext cx="9326948" cy="6016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23825" y="1308851"/>
            <a:ext cx="9922023" cy="2713066"/>
          </a:xfrm>
          <a:prstGeom prst="roundRect">
            <a:avLst>
              <a:gd name="adj" fmla="val 7741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02200" y="4086225"/>
            <a:ext cx="5143648" cy="2665816"/>
          </a:xfrm>
          <a:prstGeom prst="roundRect">
            <a:avLst>
              <a:gd name="adj" fmla="val 4804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3D12DD9-170A-489A-BE22-CFA432897563}"/>
              </a:ext>
            </a:extLst>
          </p:cNvPr>
          <p:cNvSpPr/>
          <p:nvPr/>
        </p:nvSpPr>
        <p:spPr>
          <a:xfrm>
            <a:off x="5175323" y="4990508"/>
            <a:ext cx="1349301" cy="85725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/>
              <a:t>Расследование</a:t>
            </a:r>
            <a:r>
              <a:rPr lang="ru-RU" sz="1200" dirty="0"/>
              <a:t> НС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A7BFBF93-E6E0-43F5-9FD5-FA10965F5EA8}"/>
              </a:ext>
            </a:extLst>
          </p:cNvPr>
          <p:cNvSpPr/>
          <p:nvPr/>
        </p:nvSpPr>
        <p:spPr>
          <a:xfrm>
            <a:off x="248405" y="2236759"/>
            <a:ext cx="894595" cy="85725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СИЗ </a:t>
            </a:r>
          </a:p>
          <a:p>
            <a:pPr algn="ctr"/>
            <a:r>
              <a:rPr lang="ru-RU" sz="1200" dirty="0"/>
              <a:t>и </a:t>
            </a:r>
          </a:p>
          <a:p>
            <a:pPr algn="ctr"/>
            <a:r>
              <a:rPr lang="ru-RU" sz="1200" dirty="0"/>
              <a:t>ДСИЗ</a:t>
            </a:r>
          </a:p>
        </p:txBody>
      </p:sp>
    </p:spTree>
    <p:extLst>
      <p:ext uri="{BB962C8B-B14F-4D97-AF65-F5344CB8AC3E}">
        <p14:creationId xmlns:p14="http://schemas.microsoft.com/office/powerpoint/2010/main" val="89313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100" y="3661568"/>
            <a:ext cx="6337300" cy="356473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1BC2BC9-FEB6-4E5C-BE43-2A63D084DC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81864"/>
            <a:ext cx="1804161" cy="1275604"/>
          </a:xfrm>
          <a:prstGeom prst="rect">
            <a:avLst/>
          </a:prstGeom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37394347"/>
              </p:ext>
            </p:extLst>
          </p:nvPr>
        </p:nvGraphicFramePr>
        <p:xfrm>
          <a:off x="1527175" y="77681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Прямоугольник 2"/>
          <p:cNvSpPr/>
          <p:nvPr/>
        </p:nvSpPr>
        <p:spPr>
          <a:xfrm rot="21285726">
            <a:off x="2747844" y="2812629"/>
            <a:ext cx="557235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СОУТ и ОПР, СИЗ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342A20F-EEB8-448B-9452-D7DFEE89F1DA}"/>
              </a:ext>
            </a:extLst>
          </p:cNvPr>
          <p:cNvSpPr/>
          <p:nvPr/>
        </p:nvSpPr>
        <p:spPr>
          <a:xfrm>
            <a:off x="2463556" y="79115"/>
            <a:ext cx="62071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АУП В РАЗРЕЗЕ ОТ</a:t>
            </a:r>
          </a:p>
        </p:txBody>
      </p:sp>
    </p:spTree>
    <p:extLst>
      <p:ext uri="{BB962C8B-B14F-4D97-AF65-F5344CB8AC3E}">
        <p14:creationId xmlns:p14="http://schemas.microsoft.com/office/powerpoint/2010/main" val="1586814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5EDF5-C4E3-41C5-B454-9F19F7AB5B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3885" y="204692"/>
            <a:ext cx="1804161" cy="127560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5ADFBD9-197B-4138-B38E-999110E9C34B}"/>
              </a:ext>
            </a:extLst>
          </p:cNvPr>
          <p:cNvSpPr/>
          <p:nvPr/>
        </p:nvSpPr>
        <p:spPr>
          <a:xfrm>
            <a:off x="1597957" y="302456"/>
            <a:ext cx="82670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СТРУКТУРА МОРСКОГО СУДНА В РАЗРЕЗЕ ОТ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E241847B-7A96-40C1-A31A-B6EC61F58F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9085652"/>
              </p:ext>
            </p:extLst>
          </p:nvPr>
        </p:nvGraphicFramePr>
        <p:xfrm>
          <a:off x="2469149" y="1174089"/>
          <a:ext cx="6486525" cy="4044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100" y="3661568"/>
            <a:ext cx="6337300" cy="356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2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100" y="3661568"/>
            <a:ext cx="6337300" cy="356473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5EDF5-C4E3-41C5-B454-9F19F7AB5B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360" y="106196"/>
            <a:ext cx="1804161" cy="12756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1530149" y="1147294"/>
            <a:ext cx="10473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EF5D1EA-2536-4C63-9941-FE967D7667B6}"/>
              </a:ext>
            </a:extLst>
          </p:cNvPr>
          <p:cNvSpPr/>
          <p:nvPr/>
        </p:nvSpPr>
        <p:spPr>
          <a:xfrm>
            <a:off x="3004392" y="204692"/>
            <a:ext cx="51940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ПРОБЛЕМЫ АДАПТАЦИИ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D514C28-B381-4E6F-BFE4-9E5A0E4A5C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2670983"/>
              </p:ext>
            </p:extLst>
          </p:nvPr>
        </p:nvGraphicFramePr>
        <p:xfrm>
          <a:off x="1906360" y="95223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8751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C85A8E-7E06-4E24-89C6-FAEAFAB26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35100" y="3840162"/>
            <a:ext cx="6121400" cy="344328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05EDF5-C4E3-41C5-B454-9F19F7AB5B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360" y="106196"/>
            <a:ext cx="1804161" cy="127560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EF5D1EA-2536-4C63-9941-FE967D7667B6}"/>
              </a:ext>
            </a:extLst>
          </p:cNvPr>
          <p:cNvSpPr/>
          <p:nvPr/>
        </p:nvSpPr>
        <p:spPr>
          <a:xfrm>
            <a:off x="3106759" y="134891"/>
            <a:ext cx="519405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ПРОБЛЕМЫ АДАПТАЦИИ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D514C28-B381-4E6F-BFE4-9E5A0E4A5C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7640358"/>
              </p:ext>
            </p:extLst>
          </p:nvPr>
        </p:nvGraphicFramePr>
        <p:xfrm>
          <a:off x="1553935" y="58234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9015689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508</TotalTime>
  <Words>559</Words>
  <Application>Microsoft Office PowerPoint</Application>
  <PresentationFormat>Широкоэкранный</PresentationFormat>
  <Paragraphs>131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Century Gothic</vt:lpstr>
      <vt:lpstr>CommercialScript BT</vt:lpstr>
      <vt:lpstr>Impact</vt:lpstr>
      <vt:lpstr>Times New Roman</vt:lpstr>
      <vt:lpstr>Wingdings 3</vt:lpstr>
      <vt:lpstr>Сектор</vt:lpstr>
      <vt:lpstr>Адаптация новых механизмов и инструментов СУОТ в условиях торгового мореплавания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новых механизмов и инструментов СУОТ в условиях торгового мореплавания</dc:title>
  <dc:creator>Anton Ganyuk</dc:creator>
  <cp:lastModifiedBy>Anton Ganyuk</cp:lastModifiedBy>
  <cp:revision>8</cp:revision>
  <dcterms:created xsi:type="dcterms:W3CDTF">2024-07-09T01:23:11Z</dcterms:created>
  <dcterms:modified xsi:type="dcterms:W3CDTF">2024-07-09T23:36:12Z</dcterms:modified>
</cp:coreProperties>
</file>