
<file path=[Content_Types].xml><?xml version="1.0" encoding="utf-8"?>
<Types xmlns="http://schemas.openxmlformats.org/package/2006/content-types">
  <Default Extension="wmf" ContentType="image/x-wmf"/>
  <Default Extension="png" ContentType="image/png"/>
  <Default Extension="jpg" ContentType="image/jpeg"/>
  <Default Extension="jpeg" ContentType="image/jpeg"/>
  <Default Extension="xml" ContentType="application/xml"/>
  <Default Extension="rels" ContentType="application/vnd.openxmlformats-package.relationships+xml"/>
  <Default Extension="bin" ContentType="application/vnd.openxmlformats-officedocument.oleObject"/>
  <Override PartName="/ppt/notesSlides/notesSlide2.xml" ContentType="application/vnd.openxmlformats-officedocument.presentationml.notesSlide+xml"/>
  <Override PartName="/ppt/notesSlides/notesSlide1.xml" ContentType="application/vnd.openxmlformats-officedocument.presentationml.notesSlide+xml"/>
  <Override PartName="/ppt/slides/slide19.xml" ContentType="application/vnd.openxmlformats-officedocument.presentationml.slide+xml"/>
  <Override PartName="/ppt/slides/slide17.xml" ContentType="application/vnd.openxmlformats-officedocument.presentationml.slide+xml"/>
  <Override PartName="/ppt/slides/slide13.xml" ContentType="application/vnd.openxmlformats-officedocument.presentationml.slide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1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s/slide5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15.xml" ContentType="application/vnd.openxmlformats-officedocument.presentationml.slide+xml"/>
  <Override PartName="/ppt/slides/slide1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theme/theme5.xml" ContentType="application/vnd.openxmlformats-officedocument.theme+xml"/>
  <Override PartName="/ppt/slideLayouts/slideLayout3.xml" ContentType="application/vnd.openxmlformats-officedocument.presentationml.slideLayout+xml"/>
  <Override PartName="/ppt/theme/theme4.xml" ContentType="application/vnd.openxmlformats-officedocument.theme+xml"/>
  <Override PartName="/ppt/slideMasters/slideMaster4.xml" ContentType="application/vnd.openxmlformats-officedocument.presentationml.slideMaster+xml"/>
  <Override PartName="/ppt/theme/theme3.xml" ContentType="application/vnd.openxmlformats-officedocument.theme+xml"/>
  <Override PartName="/ppt/slideLayouts/slideLayout7.xml" ContentType="application/vnd.openxmlformats-officedocument.presentationml.slideLayout+xml"/>
  <Override PartName="/ppt/slides/slide14.xml" ContentType="application/vnd.openxmlformats-officedocument.presentationml.slide+xml"/>
  <Override PartName="/ppt/slideMasters/slideMaster1.xml" ContentType="application/vnd.openxmlformats-officedocument.presentationml.slideMaster+xml"/>
  <Override PartName="/ppt/theme/theme2.xml" ContentType="application/vnd.openxmlformats-officedocument.theme+xml"/>
  <Override PartName="/ppt/tableStyles.xml" ContentType="application/vnd.openxmlformats-officedocument.presentationml.tableStyles+xml"/>
  <Override PartName="/ppt/slides/slide16.xml" ContentType="application/vnd.openxmlformats-officedocument.presentationml.slide+xml"/>
  <Override PartName="/ppt/slideLayouts/slideLayout1.xml" ContentType="application/vnd.openxmlformats-officedocument.presentationml.slideLayout+xml"/>
  <Override PartName="/ppt/theme/theme1.xml" ContentType="application/vnd.openxmlformats-officedocument.theme+xml"/>
  <Override PartName="/ppt/slides/slide2.xml" ContentType="application/vnd.openxmlformats-officedocument.presentationml.slide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slideLayouts/slideLayout6.xml" ContentType="application/vnd.openxmlformats-officedocument.presentationml.slideLayout+xml"/>
  <Override PartName="/ppt/slides/slide18.xml" ContentType="application/vnd.openxmlformats-officedocument.presentationml.slide+xml"/>
  <Override PartName="/ppt/slideMasters/slideMaster3.xml" ContentType="application/vnd.openxmlformats-officedocument.presentationml.slideMaster+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entation.xml" ContentType="application/vnd.openxmlformats-officedocument.presentationml.presentation.main+xml"/>
</Types>
</file>

<file path=_rels/.rels><?xml version="1.0" encoding="UTF-8" standalone="yes"?><Relationships xmlns="http://schemas.openxmlformats.org/package/2006/relationships"><Relationship Id="rId3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aveSubsetFonts="1">
  <p:sldMasterIdLst>
    <p:sldMasterId id="2147483648" r:id="rId1"/>
    <p:sldMasterId id="2147483651" r:id="rId2"/>
    <p:sldMasterId id="2147483654" r:id="rId3"/>
    <p:sldMasterId id="2147483657" r:id="rId4"/>
  </p:sldMasterIdLst>
  <p:notesMasterIdLst>
    <p:notesMasterId r:id="rId29"/>
  </p:notesMasterIdLst>
  <p:sldIdLst>
    <p:sldId id="256" r:id="rId10"/>
    <p:sldId id="257" r:id="rId11"/>
    <p:sldId id="258" r:id="rId12"/>
    <p:sldId id="259" r:id="rId13"/>
    <p:sldId id="260" r:id="rId14"/>
    <p:sldId id="261" r:id="rId15"/>
    <p:sldId id="262" r:id="rId16"/>
    <p:sldId id="263" r:id="rId17"/>
    <p:sldId id="264" r:id="rId18"/>
    <p:sldId id="265" r:id="rId19"/>
    <p:sldId id="266" r:id="rId20"/>
    <p:sldId id="267" r:id="rId21"/>
    <p:sldId id="268" r:id="rId22"/>
    <p:sldId id="269" r:id="rId23"/>
    <p:sldId id="270" r:id="rId24"/>
    <p:sldId id="271" r:id="rId25"/>
    <p:sldId id="272" r:id="rId26"/>
    <p:sldId id="273" r:id="rId27"/>
    <p:sldId id="274" r:id="rId28"/>
  </p:sldIdLst>
  <p:sldSz cx="9144000" cy="6858000" type="screen4x3"/>
  <p:notesSz cx="9144000" cy="6858000"/>
  <p:defaultTextStyle>
    <a:lvl1pPr marL="0" indent="0" algn="l" defTabSz="914400">
      <a:lnSpc>
        <a:spcPct val="100000"/>
      </a:lnSpc>
      <a:spcBef>
        <a:spcPts val="0"/>
      </a:spcBef>
      <a:spcAft>
        <a:spcPts val="0"/>
      </a:spcAft>
      <a:buNone/>
      <a:defRPr lang="ru-RU" sz="1700" b="0" i="0">
        <a:solidFill>
          <a:schemeClr val="lt1"/>
        </a:solidFill>
        <a:latin typeface="Arial Narrow"/>
        <a:ea typeface="MS PGothic"/>
      </a:defRPr>
    </a:lvl1pPr>
    <a:lvl2pPr marL="457200" indent="457200" algn="l" defTabSz="914400">
      <a:lnSpc>
        <a:spcPct val="100000"/>
      </a:lnSpc>
      <a:spcBef>
        <a:spcPts val="0"/>
      </a:spcBef>
      <a:spcAft>
        <a:spcPts val="0"/>
      </a:spcAft>
      <a:buNone/>
      <a:defRPr lang="ru-RU" sz="1700" b="0" i="0">
        <a:solidFill>
          <a:schemeClr val="lt1"/>
        </a:solidFill>
        <a:latin typeface="Arial Narrow"/>
        <a:ea typeface="MS PGothic"/>
      </a:defRPr>
    </a:lvl2pPr>
    <a:lvl3pPr marL="914400" indent="914400" algn="l" defTabSz="914400">
      <a:lnSpc>
        <a:spcPct val="100000"/>
      </a:lnSpc>
      <a:spcBef>
        <a:spcPts val="0"/>
      </a:spcBef>
      <a:spcAft>
        <a:spcPts val="0"/>
      </a:spcAft>
      <a:buNone/>
      <a:defRPr lang="ru-RU" sz="1700" b="0" i="0">
        <a:solidFill>
          <a:schemeClr val="lt1"/>
        </a:solidFill>
        <a:latin typeface="Arial Narrow"/>
        <a:ea typeface="MS PGothic"/>
      </a:defRPr>
    </a:lvl3pPr>
    <a:lvl4pPr marL="1371600" indent="1371600" algn="l" defTabSz="914400">
      <a:lnSpc>
        <a:spcPct val="100000"/>
      </a:lnSpc>
      <a:spcBef>
        <a:spcPts val="0"/>
      </a:spcBef>
      <a:spcAft>
        <a:spcPts val="0"/>
      </a:spcAft>
      <a:buNone/>
      <a:defRPr lang="ru-RU" sz="1700" b="0" i="0">
        <a:solidFill>
          <a:schemeClr val="lt1"/>
        </a:solidFill>
        <a:latin typeface="Arial Narrow"/>
        <a:ea typeface="MS PGothic"/>
      </a:defRPr>
    </a:lvl4pPr>
    <a:lvl5pPr marL="1828800" indent="1828800" algn="l" defTabSz="914400">
      <a:lnSpc>
        <a:spcPct val="100000"/>
      </a:lnSpc>
      <a:spcBef>
        <a:spcPts val="0"/>
      </a:spcBef>
      <a:spcAft>
        <a:spcPts val="0"/>
      </a:spcAft>
      <a:buNone/>
      <a:defRPr lang="ru-RU" sz="1700" b="0" i="0">
        <a:solidFill>
          <a:schemeClr val="lt1"/>
        </a:solidFill>
        <a:latin typeface="Arial Narrow"/>
        <a:ea typeface="MS PGothic"/>
      </a:defRPr>
    </a:lvl5pPr>
    <a:lvl6pPr>
      <a:defRPr lang="ru-RU" sz="1800"/>
    </a:lvl6pPr>
    <a:lvl7pPr>
      <a:defRPr lang="ru-RU" sz="1800"/>
    </a:lvl7pPr>
    <a:lvl8pPr>
      <a:defRPr lang="ru-RU" sz="1800"/>
    </a:lvl8pPr>
    <a:lvl9pPr>
      <a:defRPr lang="ru-RU" sz="1800"/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>
      <p:cViewPr varScale="1">
        <p:scale>
          <a:sx n="101" d="100"/>
          <a:sy n="101" d="100"/>
        </p:scale>
        <p:origin x="1812" y="108"/>
      </p:cViewPr>
      <p:guideLst>
        <p:guide pos="2160" orient="horz"/>
        <p:guide pos="2880"/>
      </p:guideLst>
    </p:cSldViewPr>
  </p:slideViewPr>
  <p:gridSpacing cx="72008" cy="72008"/>
</p:viewPr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theme" Target="theme/theme1.xml"/><Relationship Id="rId6" Type="http://schemas.openxmlformats.org/officeDocument/2006/relationships/theme" Target="theme/theme2.xml"/><Relationship Id="rId7" Type="http://schemas.openxmlformats.org/officeDocument/2006/relationships/theme" Target="theme/theme3.xml"/><Relationship Id="rId8" Type="http://schemas.openxmlformats.org/officeDocument/2006/relationships/theme" Target="theme/theme4.xml"/><Relationship Id="rId9" Type="http://schemas.openxmlformats.org/officeDocument/2006/relationships/theme" Target="theme/theme5.xml"/><Relationship Id="rId10" Type="http://schemas.openxmlformats.org/officeDocument/2006/relationships/slide" Target="slides/slide1.xml"/><Relationship Id="rId11" Type="http://schemas.openxmlformats.org/officeDocument/2006/relationships/slide" Target="slides/slide2.xml"/><Relationship Id="rId12" Type="http://schemas.openxmlformats.org/officeDocument/2006/relationships/slide" Target="slides/slide3.xml"/><Relationship Id="rId13" Type="http://schemas.openxmlformats.org/officeDocument/2006/relationships/slide" Target="slides/slide4.xml"/><Relationship Id="rId14" Type="http://schemas.openxmlformats.org/officeDocument/2006/relationships/slide" Target="slides/slide5.xml"/><Relationship Id="rId15" Type="http://schemas.openxmlformats.org/officeDocument/2006/relationships/slide" Target="slides/slide6.xml"/><Relationship Id="rId16" Type="http://schemas.openxmlformats.org/officeDocument/2006/relationships/slide" Target="slides/slide7.xml"/><Relationship Id="rId17" Type="http://schemas.openxmlformats.org/officeDocument/2006/relationships/slide" Target="slides/slide8.xml"/><Relationship Id="rId18" Type="http://schemas.openxmlformats.org/officeDocument/2006/relationships/slide" Target="slides/slide9.xml"/><Relationship Id="rId19" Type="http://schemas.openxmlformats.org/officeDocument/2006/relationships/slide" Target="slides/slide10.xml"/><Relationship Id="rId20" Type="http://schemas.openxmlformats.org/officeDocument/2006/relationships/slide" Target="slides/slide11.xml"/><Relationship Id="rId21" Type="http://schemas.openxmlformats.org/officeDocument/2006/relationships/slide" Target="slides/slide12.xml"/><Relationship Id="rId22" Type="http://schemas.openxmlformats.org/officeDocument/2006/relationships/slide" Target="slides/slide13.xml"/><Relationship Id="rId23" Type="http://schemas.openxmlformats.org/officeDocument/2006/relationships/slide" Target="slides/slide14.xml"/><Relationship Id="rId24" Type="http://schemas.openxmlformats.org/officeDocument/2006/relationships/slide" Target="slides/slide15.xml"/><Relationship Id="rId25" Type="http://schemas.openxmlformats.org/officeDocument/2006/relationships/slide" Target="slides/slide16.xml"/><Relationship Id="rId26" Type="http://schemas.openxmlformats.org/officeDocument/2006/relationships/slide" Target="slides/slide17.xml"/><Relationship Id="rId27" Type="http://schemas.openxmlformats.org/officeDocument/2006/relationships/slide" Target="slides/slide18.xml"/><Relationship Id="rId28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30" Type="http://schemas.openxmlformats.org/officeDocument/2006/relationships/presProps" Target="presProps.xml" /><Relationship Id="rId31" Type="http://schemas.openxmlformats.org/officeDocument/2006/relationships/tableStyles" Target="tableStyles.xml" /><Relationship Id="rId32" Type="http://schemas.openxmlformats.org/officeDocument/2006/relationships/viewProps" Target="viewProps.xml" /></Relationships>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 name="">
    <p:bg>
      <p:bgPr shadeToTitle="0">
        <a:solidFill>
          <a:schemeClr val="lt1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ChangeShapeType="1" noGrp="1"/>
          </p:cNvSpPr>
          <p:nvPr>
            <p:ph type="hdr"/>
          </p:nvPr>
        </p:nvSpPr>
        <p:spPr bwMode="auto">
          <a:xfrm>
            <a:off x="0" y="0"/>
            <a:ext cx="2946400" cy="498475"/>
          </a:xfrm>
          <a:prstGeom prst="rect">
            <a:avLst/>
          </a:prstGeom>
          <a:noFill/>
        </p:spPr>
        <p:txBody>
          <a:bodyPr lIns="95237" tIns="47620" rIns="95237" bIns="47620"/>
          <a:lstStyle/>
          <a:p>
            <a:pPr>
              <a:defRPr/>
            </a:pPr>
            <a:endParaRPr sz="1400"/>
          </a:p>
        </p:txBody>
      </p:sp>
      <p:sp>
        <p:nvSpPr>
          <p:cNvPr id="39939" name="Rectangle 3"/>
          <p:cNvSpPr>
            <a:spLocks noChangeShapeType="1" noGrp="1"/>
          </p:cNvSpPr>
          <p:nvPr>
            <p:ph type="dt" idx="1"/>
          </p:nvPr>
        </p:nvSpPr>
        <p:spPr bwMode="auto">
          <a:xfrm>
            <a:off x="3849687" y="0"/>
            <a:ext cx="2946400" cy="498475"/>
          </a:xfrm>
          <a:prstGeom prst="rect">
            <a:avLst/>
          </a:prstGeom>
          <a:noFill/>
        </p:spPr>
        <p:txBody>
          <a:bodyPr lIns="95237" tIns="47620" rIns="95237" bIns="47620"/>
          <a:lstStyle/>
          <a:p>
            <a:pPr>
              <a:defRPr/>
            </a:pPr>
            <a:endParaRPr sz="1400"/>
          </a:p>
        </p:txBody>
      </p:sp>
      <p:sp>
        <p:nvSpPr>
          <p:cNvPr id="39940" name="Rectangle 4"/>
          <p:cNvSpPr>
            <a:spLocks noChangeAspect="1" noChangeShapeType="1" noGrp="1" noRot="1"/>
          </p:cNvSpPr>
          <p:nvPr>
            <p:ph type="sldImg" idx="2"/>
          </p:nvPr>
        </p:nvSpPr>
        <p:spPr bwMode="auto">
          <a:xfrm>
            <a:off x="917575" y="744537"/>
            <a:ext cx="4962525" cy="3722687"/>
          </a:xfrm>
          <a:prstGeom prst="rect">
            <a:avLst/>
          </a:prstGeom>
          <a:noFill/>
          <a:ln w="9524">
            <a:solidFill>
              <a:srgbClr val="000000"/>
            </a:solidFill>
            <a:round/>
            <a:headEnd/>
            <a:tailEnd/>
          </a:ln>
        </p:spPr>
        <p:txBody>
          <a:bodyPr lIns="91440" tIns="45720" rIns="91440" bIns="45720"/>
          <a:lstStyle/>
          <a:p>
            <a:pPr>
              <a:defRPr/>
            </a:pPr>
            <a:endParaRPr sz="1400"/>
          </a:p>
        </p:txBody>
      </p:sp>
      <p:sp>
        <p:nvSpPr>
          <p:cNvPr id="39941" name="Rectangle 5"/>
          <p:cNvSpPr>
            <a:spLocks noChangeShapeType="1" noGrp="1"/>
          </p:cNvSpPr>
          <p:nvPr>
            <p:ph type="body" idx="3"/>
          </p:nvPr>
        </p:nvSpPr>
        <p:spPr bwMode="auto">
          <a:xfrm>
            <a:off x="681037" y="4718050"/>
            <a:ext cx="5437187" cy="4465637"/>
          </a:xfrm>
          <a:prstGeom prst="rect">
            <a:avLst/>
          </a:prstGeom>
          <a:noFill/>
        </p:spPr>
        <p:txBody>
          <a:bodyPr lIns="95237" tIns="47620" rIns="95237" bIns="47620"/>
          <a:lstStyle>
            <a:lvl1pPr mar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>
                <a:solidFill>
                  <a:schemeClr val="dk1"/>
                </a:solidFill>
                <a:latin typeface="Arial"/>
                <a:ea typeface="MS PGothic"/>
              </a:defRPr>
            </a:lvl1pPr>
            <a:lvl2pPr marL="457200" indent="4572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>
                <a:solidFill>
                  <a:schemeClr val="dk1"/>
                </a:solidFill>
                <a:latin typeface="Arial"/>
                <a:ea typeface="Arial"/>
              </a:defRPr>
            </a:lvl2pPr>
            <a:lvl3pPr marL="914400" indent="9144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>
                <a:solidFill>
                  <a:schemeClr val="dk1"/>
                </a:solidFill>
                <a:latin typeface="Arial"/>
                <a:ea typeface="Arial"/>
              </a:defRPr>
            </a:lvl3pPr>
            <a:lvl4pPr marL="1371600" indent="13716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>
                <a:solidFill>
                  <a:schemeClr val="dk1"/>
                </a:solidFill>
                <a:latin typeface="Arial"/>
                <a:ea typeface="Arial"/>
              </a:defRPr>
            </a:lvl4pPr>
            <a:lvl5pPr marL="1828800" indent="18288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>
                <a:solidFill>
                  <a:schemeClr val="dk1"/>
                </a:solidFill>
                <a:latin typeface="Arial"/>
                <a:ea typeface="Arial"/>
              </a:defRPr>
            </a:lvl5pPr>
          </a:lstStyle>
          <a:p>
            <a:pPr marL="0" lvl="0" indent="0">
              <a:spcBef>
                <a:spcPts val="0"/>
              </a:spcBef>
              <a:buNone/>
              <a:defRPr/>
            </a:pPr>
            <a:r>
              <a:rPr lang="ru-RU"/>
              <a:t>Образец текста</a:t>
            </a:r>
            <a:endParaRPr/>
          </a:p>
          <a:p>
            <a:pPr marL="457200" lvl="1" indent="0">
              <a:spcBef>
                <a:spcPts val="0"/>
              </a:spcBef>
              <a:buNone/>
              <a:defRPr/>
            </a:pPr>
            <a:r>
              <a:rPr lang="ru-RU"/>
              <a:t>Второй уровень</a:t>
            </a:r>
            <a:endParaRPr/>
          </a:p>
          <a:p>
            <a:pPr marL="914400" lvl="2" indent="0">
              <a:spcBef>
                <a:spcPts val="0"/>
              </a:spcBef>
              <a:buNone/>
              <a:defRPr/>
            </a:pPr>
            <a:r>
              <a:rPr lang="ru-RU"/>
              <a:t>Третий уровень</a:t>
            </a:r>
            <a:endParaRPr/>
          </a:p>
          <a:p>
            <a:pPr marL="1371600" lvl="3" indent="0">
              <a:spcBef>
                <a:spcPts val="0"/>
              </a:spcBef>
              <a:buNone/>
              <a:defRPr/>
            </a:pPr>
            <a:r>
              <a:rPr lang="ru-RU"/>
              <a:t>Четвертый уровень</a:t>
            </a:r>
            <a:endParaRPr/>
          </a:p>
          <a:p>
            <a:pPr marL="1828800" lvl="4" indent="0">
              <a:spcBef>
                <a:spcPts val="0"/>
              </a:spcBef>
              <a:buNone/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39942" name="Rectangle 6"/>
          <p:cNvSpPr>
            <a:spLocks noChangeShapeType="1" noGrp="1"/>
          </p:cNvSpPr>
          <p:nvPr>
            <p:ph type="ftr" idx="4"/>
          </p:nvPr>
        </p:nvSpPr>
        <p:spPr bwMode="auto">
          <a:xfrm>
            <a:off x="0" y="9428162"/>
            <a:ext cx="2946400" cy="498475"/>
          </a:xfrm>
          <a:prstGeom prst="rect">
            <a:avLst/>
          </a:prstGeom>
          <a:noFill/>
        </p:spPr>
        <p:txBody>
          <a:bodyPr lIns="95237" tIns="47620" rIns="95237" bIns="47620" anchor="b"/>
          <a:lstStyle/>
          <a:p>
            <a:pPr>
              <a:defRPr/>
            </a:pPr>
            <a:endParaRPr sz="1400"/>
          </a:p>
        </p:txBody>
      </p:sp>
      <p:sp>
        <p:nvSpPr>
          <p:cNvPr id="39943" name="Rectangle 7"/>
          <p:cNvSpPr>
            <a:spLocks noChangeShapeType="1" noGrp="1"/>
          </p:cNvSpPr>
          <p:nvPr>
            <p:ph type="sldNum" idx="5"/>
          </p:nvPr>
        </p:nvSpPr>
        <p:spPr bwMode="auto">
          <a:xfrm>
            <a:off x="3849687" y="9428162"/>
            <a:ext cx="2946400" cy="498475"/>
          </a:xfrm>
          <a:prstGeom prst="rect">
            <a:avLst/>
          </a:prstGeom>
          <a:noFill/>
        </p:spPr>
        <p:txBody>
          <a:bodyPr lIns="95237" tIns="47620" rIns="95237" bIns="47620" anchor="b"/>
          <a:lstStyle>
            <a:lvl1pPr marL="0" indent="0" algn="l" defTabSz="952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>
                <a:solidFill>
                  <a:schemeClr val="dk1"/>
                </a:solidFill>
                <a:latin typeface="Arial Narrow"/>
              </a:defRPr>
            </a:lvl1pPr>
            <a:lvl2pPr marL="455612" indent="455612" algn="l" defTabSz="952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>
                <a:solidFill>
                  <a:schemeClr val="dk1"/>
                </a:solidFill>
                <a:latin typeface="Arial Narrow"/>
              </a:defRPr>
            </a:lvl2pPr>
            <a:lvl3pPr marL="912812" indent="912812" algn="l" defTabSz="952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>
                <a:solidFill>
                  <a:schemeClr val="dk1"/>
                </a:solidFill>
                <a:latin typeface="Arial Narrow"/>
              </a:defRPr>
            </a:lvl3pPr>
            <a:lvl4pPr marL="1370012" indent="1370012" algn="l" defTabSz="952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>
                <a:solidFill>
                  <a:schemeClr val="dk1"/>
                </a:solidFill>
                <a:latin typeface="Arial Narrow"/>
              </a:defRPr>
            </a:lvl4pPr>
            <a:lvl5pPr marL="1827212" indent="1827212" algn="l" defTabSz="952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>
                <a:solidFill>
                  <a:schemeClr val="dk1"/>
                </a:solidFill>
                <a:latin typeface="Arial Narrow"/>
              </a:defRPr>
            </a:lvl5pPr>
          </a:lstStyle>
          <a:p>
            <a:pPr marL="0" lvl="0" indent="0" algn="r" defTabSz="952500">
              <a:spcBef>
                <a:spcPts val="0"/>
              </a:spcBef>
              <a:buNone/>
              <a:defRPr/>
            </a:pPr>
            <a:fld id="{D038279B-FC19-497E-A7D1-5ADD9CAF016F}" type="slidenum">
              <a:rPr lang="ru-RU" sz="1300">
                <a:solidFill>
                  <a:schemeClr val="dk1"/>
                </a:solidFill>
                <a:latin typeface="Arial"/>
                <a:ea typeface="Arial"/>
              </a:rPr>
              <a:t/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/>
</p:notesMaster>
</file>

<file path=ppt/notesSlides/_rels/notesSlide1.xml.rels><?xml version="1.0" encoding="UTF-8" standalone="yes" ?>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 ?>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1682" name="Slide Image Placeholder 1"/>
          <p:cNvSpPr>
            <a:spLocks noChangeAspect="1" noChangeShapeType="1" noGrp="1" noRot="1"/>
          </p:cNvSpPr>
          <p:nvPr>
            <p:ph type="sldImg"/>
          </p:nvPr>
        </p:nvSpPr>
        <p:spPr bwMode="auto">
          <a:xfrm>
            <a:off x="917575" y="744538"/>
            <a:ext cx="4962525" cy="3722687"/>
          </a:xfrm>
          <a:prstGeom prst="rect">
            <a:avLst/>
          </a:prstGeom>
        </p:spPr>
        <p:txBody>
          <a:bodyPr lIns="91440" tIns="45720" rIns="91440" bIns="45720" anchor="t"/>
          <a:lstStyle/>
          <a:p>
            <a:pPr>
              <a:defRPr/>
            </a:pPr>
            <a:endParaRPr sz="1400"/>
          </a:p>
        </p:txBody>
      </p:sp>
      <p:sp>
        <p:nvSpPr>
          <p:cNvPr id="71683" name="Notes Placeholder 2"/>
          <p:cNvSpPr>
            <a:spLocks noChangeShapeType="1" noGrp="1"/>
          </p:cNvSpPr>
          <p:nvPr>
            <p:ph type="body" idx="1"/>
          </p:nvPr>
        </p:nvSpPr>
        <p:spPr bwMode="auto">
          <a:xfrm>
            <a:off x="681037" y="4718050"/>
            <a:ext cx="5437187" cy="4465637"/>
          </a:xfrm>
          <a:prstGeom prst="rect">
            <a:avLst/>
          </a:prstGeom>
        </p:spPr>
        <p:txBody>
          <a:bodyPr lIns="95237" tIns="47620" rIns="95237" bIns="47620" anchor="t"/>
          <a:lstStyle/>
          <a:p>
            <a:pPr lvl="0">
              <a:defRPr/>
            </a:pPr>
            <a:r>
              <a:rPr lang="ru-RU" b="1" i="0" u="none"/>
              <a:t>Слайд 15</a:t>
            </a:r>
            <a:endParaRPr/>
          </a:p>
          <a:p>
            <a:pPr lvl="0">
              <a:defRPr/>
            </a:pPr>
            <a:r>
              <a:rPr lang="ru-RU"/>
              <a:t>Также изготовлен ряд действующих стендов по отработки навыков по техническому обслуживанию и ремонту оборудования. На фотографии стенд системы пожаротушения. Разработка КИПиА. Стенды дополняются QR-кодами с необходимой технической документации.</a:t>
            </a:r>
            <a:endParaRPr/>
          </a:p>
        </p:txBody>
      </p:sp>
      <p:sp>
        <p:nvSpPr>
          <p:cNvPr id="71684" name="Slide Number Placeholder 3"/>
          <p:cNvSpPr txBox="1">
            <a:spLocks noChangeShapeType="1" noGrp="1"/>
          </p:cNvSpPr>
          <p:nvPr>
            <p:ph type="sldNum"/>
          </p:nvPr>
        </p:nvSpPr>
        <p:spPr bwMode="auto">
          <a:xfrm>
            <a:off x="3849687" y="9428162"/>
            <a:ext cx="2946400" cy="498475"/>
          </a:xfrm>
          <a:prstGeom prst="rect">
            <a:avLst/>
          </a:prstGeom>
          <a:noFill/>
        </p:spPr>
        <p:txBody>
          <a:bodyPr lIns="95237" tIns="47620" rIns="95237" bIns="47620" anchor="b"/>
          <a:lstStyle/>
          <a:p>
            <a:pPr lvl="0" algn="r" defTabSz="952500">
              <a:defRPr/>
            </a:pPr>
            <a:fld id="{D038279B-FC19-497E-A7D1-5ADD9CAF016F}" type="slidenum">
              <a:rPr lang="ru-RU" sz="1300">
                <a:solidFill>
                  <a:schemeClr val="dk1"/>
                </a:solidFill>
                <a:latin typeface="Arial"/>
                <a:ea typeface="Arial"/>
              </a:rPr>
              <a:t/>
            </a:fld>
            <a:endParaRPr/>
          </a:p>
        </p:txBody>
      </p:sp>
    </p:spTree>
  </p:cSld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9874" name="Образ слайда 1"/>
          <p:cNvSpPr>
            <a:spLocks noChangeAspect="1" noChangeShapeType="1" noGrp="1" noRot="1"/>
          </p:cNvSpPr>
          <p:nvPr>
            <p:ph type="sldImg"/>
          </p:nvPr>
        </p:nvSpPr>
        <p:spPr bwMode="auto">
          <a:xfrm>
            <a:off x="917575" y="744538"/>
            <a:ext cx="4962525" cy="3722687"/>
          </a:xfrm>
          <a:prstGeom prst="rect">
            <a:avLst/>
          </a:prstGeom>
        </p:spPr>
        <p:txBody>
          <a:bodyPr lIns="91440" tIns="45720" rIns="91440" bIns="45720" anchor="t"/>
          <a:lstStyle/>
          <a:p>
            <a:pPr>
              <a:defRPr/>
            </a:pPr>
            <a:endParaRPr sz="1400"/>
          </a:p>
        </p:txBody>
      </p:sp>
      <p:sp>
        <p:nvSpPr>
          <p:cNvPr id="79875" name="Заметки 2"/>
          <p:cNvSpPr>
            <a:spLocks noChangeShapeType="1" noGrp="1"/>
          </p:cNvSpPr>
          <p:nvPr>
            <p:ph type="body" idx="1"/>
          </p:nvPr>
        </p:nvSpPr>
        <p:spPr bwMode="auto">
          <a:xfrm>
            <a:off x="681037" y="4718050"/>
            <a:ext cx="5437187" cy="4465637"/>
          </a:xfrm>
          <a:prstGeom prst="rect">
            <a:avLst/>
          </a:prstGeom>
        </p:spPr>
        <p:txBody>
          <a:bodyPr lIns="95237" tIns="47620" rIns="95237" bIns="47620" anchor="t"/>
          <a:lstStyle/>
          <a:p>
            <a:pPr lvl="0">
              <a:defRPr/>
            </a:pPr>
            <a:r>
              <a:rPr lang="ru-RU" b="1" i="0" u="none"/>
              <a:t>Слайд 19</a:t>
            </a:r>
            <a:endParaRPr lang="en-US"/>
          </a:p>
          <a:p>
            <a:pPr lvl="0">
              <a:defRPr/>
            </a:pPr>
            <a:r>
              <a:rPr lang="ru-RU" b="0" i="0" u="none">
                <a:solidFill>
                  <a:schemeClr val="lt1"/>
                </a:solidFill>
                <a:ea typeface="Times New Roman"/>
              </a:rPr>
              <a:t>Самое трудное время для вновь принятых сотрудников – это период адаптации в коллективе.</a:t>
            </a:r>
            <a:endParaRPr/>
          </a:p>
          <a:p>
            <a:pPr lvl="0">
              <a:spcBef>
                <a:spcPts val="0"/>
              </a:spcBef>
              <a:defRPr/>
            </a:pPr>
            <a:r>
              <a:rPr b="0" i="0" u="none"/>
              <a:t>С целью введения в коллектив и создания положительного имиджа Компании, повышения корпоративной культуры </a:t>
            </a:r>
            <a:r>
              <a:rPr lang="ru-RU" b="0" i="0" u="none">
                <a:solidFill>
                  <a:schemeClr val="lt1"/>
                </a:solidFill>
                <a:ea typeface="Times New Roman"/>
              </a:rPr>
              <a:t>Советом молодежи филиала </a:t>
            </a:r>
            <a:endParaRPr/>
          </a:p>
          <a:p>
            <a:pPr lvl="0">
              <a:spcBef>
                <a:spcPts val="0"/>
              </a:spcBef>
              <a:defRPr/>
            </a:pPr>
            <a:r>
              <a:rPr lang="ru-RU" b="0" i="0" u="none">
                <a:solidFill>
                  <a:schemeClr val="lt1"/>
                </a:solidFill>
                <a:ea typeface="Times New Roman"/>
              </a:rPr>
              <a:t>подана и реализована инициатива – вручение работникам, прошедших испытательный срок , </a:t>
            </a:r>
            <a:r>
              <a:rPr lang="en-US" b="0" i="0" u="none"/>
              <a:t>Welcome box, </a:t>
            </a:r>
            <a:endParaRPr/>
          </a:p>
          <a:p>
            <a:pPr lvl="0">
              <a:spcBef>
                <a:spcPts val="0"/>
              </a:spcBef>
              <a:defRPr/>
            </a:pPr>
            <a:r>
              <a:rPr b="0" i="0" u="none">
                <a:solidFill>
                  <a:srgbClr val="000000"/>
                </a:solidFill>
                <a:latin typeface="Calibri"/>
              </a:rPr>
              <a:t>наполнением которого являются предметы, выполненные с Типовой книгой фирменного стиля нашего дочернего общества: </a:t>
            </a:r>
            <a:endParaRPr/>
          </a:p>
          <a:p>
            <a:pPr lvl="0">
              <a:spcBef>
                <a:spcPts val="0"/>
              </a:spcBef>
              <a:defRPr/>
            </a:pPr>
            <a:r>
              <a:rPr b="0" i="0" u="none">
                <a:solidFill>
                  <a:srgbClr val="000000"/>
                </a:solidFill>
                <a:latin typeface="Calibri"/>
              </a:rPr>
              <a:t>Ключевые правила безопасности, значок, флешка, термос, блокнот, ручка, кружка, фонарик и пр.</a:t>
            </a:r>
            <a:endParaRPr/>
          </a:p>
          <a:p>
            <a:pPr lvl="0">
              <a:defRPr/>
            </a:pPr>
            <a:endParaRPr/>
          </a:p>
        </p:txBody>
      </p:sp>
      <p:sp>
        <p:nvSpPr>
          <p:cNvPr id="79876" name="Номер слайда 3"/>
          <p:cNvSpPr txBox="1">
            <a:spLocks noChangeShapeType="1" noGrp="1"/>
          </p:cNvSpPr>
          <p:nvPr>
            <p:ph type="sldNum"/>
          </p:nvPr>
        </p:nvSpPr>
        <p:spPr bwMode="auto">
          <a:xfrm>
            <a:off x="3849687" y="9428162"/>
            <a:ext cx="2946400" cy="498475"/>
          </a:xfrm>
          <a:prstGeom prst="rect">
            <a:avLst/>
          </a:prstGeom>
          <a:noFill/>
        </p:spPr>
        <p:txBody>
          <a:bodyPr lIns="95237" tIns="47620" rIns="95237" bIns="47620" anchor="b"/>
          <a:lstStyle/>
          <a:p>
            <a:pPr lvl="0" algn="r" defTabSz="952500">
              <a:defRPr/>
            </a:pPr>
            <a:fld id="{D038279B-FC19-497E-A7D1-5ADD9CAF016F}" type="slidenum">
              <a:rPr lang="ru-RU" sz="1300">
                <a:solidFill>
                  <a:srgbClr val="000000"/>
                </a:solidFill>
                <a:latin typeface="Arial"/>
                <a:ea typeface="Arial"/>
              </a:rPr>
              <a:t/>
            </a:fld>
            <a:endParaRPr/>
          </a:p>
        </p:txBody>
      </p:sp>
    </p:spTree>
  </p:cSld>
</p:notes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itle" userDrawn="1">
  <p:cSld name="Title and Object Sli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149" name="Shape 1149"/>
          <p:cNvSpPr>
            <a:spLocks noChangeShapeType="1" noGrp="1"/>
          </p:cNvSpPr>
          <p:nvPr>
            <p:ph type="dt"/>
          </p:nvPr>
        </p:nvSpPr>
        <p:spPr bwMode="auto">
          <a:prstGeom prst="rect">
            <a:avLst/>
          </a:prstGeom>
        </p:spPr>
        <p:txBody>
          <a:bodyPr lIns="91440" tIns="45720" rIns="91440" bIns="45720"/>
          <a:lstStyle/>
          <a:p>
            <a:pPr>
              <a:defRPr/>
            </a:pPr>
            <a:endParaRPr sz="1400"/>
          </a:p>
        </p:txBody>
      </p:sp>
      <p:sp>
        <p:nvSpPr>
          <p:cNvPr id="1150" name="Shape 1150"/>
          <p:cNvSpPr>
            <a:spLocks noChangeShapeType="1" noGrp="1"/>
          </p:cNvSpPr>
          <p:nvPr>
            <p:ph type="ftr"/>
          </p:nvPr>
        </p:nvSpPr>
        <p:spPr bwMode="auto">
          <a:prstGeom prst="rect">
            <a:avLst/>
          </a:prstGeom>
        </p:spPr>
        <p:txBody>
          <a:bodyPr lIns="91440" tIns="45720" rIns="91440" bIns="45720"/>
          <a:lstStyle/>
          <a:p>
            <a:pPr>
              <a:defRPr/>
            </a:pPr>
            <a:endParaRPr sz="1400"/>
          </a:p>
        </p:txBody>
      </p:sp>
      <p:sp>
        <p:nvSpPr>
          <p:cNvPr id="1151" name="Shape 1151"/>
          <p:cNvSpPr>
            <a:spLocks noChangeShapeType="1" noGrp="1"/>
          </p:cNvSpPr>
          <p:nvPr>
            <p:ph type="sldNum"/>
          </p:nvPr>
        </p:nvSpPr>
        <p:spPr bwMode="auto">
          <a:prstGeom prst="rect">
            <a:avLst/>
          </a:prstGeom>
        </p:spPr>
        <p:txBody>
          <a:bodyPr lIns="91440" tIns="45720" rIns="91440" bIns="45720"/>
          <a:lstStyle/>
          <a:p>
            <a:pPr>
              <a:defRPr/>
            </a:pPr>
            <a:endParaRPr sz="140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blank" userDrawn="1">
  <p:cSld name="Blank Sli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itle" userDrawn="1">
  <p:cSld name="Title and Object Sli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5607" name="Shape 25607"/>
          <p:cNvSpPr>
            <a:spLocks noChangeShapeType="1" noGrp="1"/>
          </p:cNvSpPr>
          <p:nvPr>
            <p:ph type="title"/>
          </p:nvPr>
        </p:nvSpPr>
        <p:spPr bwMode="auto">
          <a:xfrm>
            <a:off x="2159000" y="0"/>
            <a:ext cx="6985000" cy="1009650"/>
          </a:xfrm>
          <a:prstGeom prst="rect">
            <a:avLst/>
          </a:prstGeom>
          <a:noFill/>
        </p:spPr>
        <p:txBody>
          <a:bodyPr lIns="0" tIns="0" rIns="0" bIns="0" anchor="b"/>
          <a:lstStyle/>
          <a:p>
            <a:pPr marL="0" lvl="0" indent="0">
              <a:spcBef>
                <a:spcPts val="0"/>
              </a:spcBef>
              <a:buNone/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25602" name="Shape 25602"/>
          <p:cNvSpPr>
            <a:spLocks noChangeShapeType="1" noGrp="1"/>
          </p:cNvSpPr>
          <p:nvPr>
            <p:ph idx="1"/>
          </p:nvPr>
        </p:nvSpPr>
        <p:spPr bwMode="auto">
          <a:xfrm>
            <a:off x="0" y="1079500"/>
            <a:ext cx="9144000" cy="1528762"/>
          </a:xfrm>
          <a:prstGeom prst="rect">
            <a:avLst/>
          </a:prstGeom>
          <a:noFill/>
        </p:spPr>
        <p:txBody>
          <a:bodyPr lIns="216000" tIns="0" rIns="216000" bIns="0" anchor="ctr" anchorCtr="0"/>
          <a:lstStyle>
            <a:lvl1pPr marL="34290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00" b="1" i="0">
                <a:solidFill>
                  <a:srgbClr val="003366"/>
                </a:solidFill>
                <a:latin typeface="Arial Narrow"/>
                <a:ea typeface="MS PGothic"/>
              </a:defRPr>
            </a:lvl1pPr>
            <a:lvl2pPr marL="742950" indent="4572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–"/>
              <a:defRPr sz="2800" b="0" i="0">
                <a:solidFill>
                  <a:schemeClr val="dk1"/>
                </a:solidFill>
                <a:latin typeface="Arial"/>
                <a:ea typeface="MS PGothic"/>
              </a:defRPr>
            </a:lvl2pPr>
            <a:lvl3pPr marL="1143000" indent="9144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•"/>
              <a:defRPr sz="2400" b="0" i="0">
                <a:solidFill>
                  <a:schemeClr val="dk1"/>
                </a:solidFill>
                <a:latin typeface="Arial"/>
                <a:ea typeface="MS PGothic"/>
              </a:defRPr>
            </a:lvl3pPr>
            <a:lvl4pPr marL="1600200" indent="13716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–"/>
              <a:defRPr sz="2000" b="0" i="0">
                <a:solidFill>
                  <a:schemeClr val="dk1"/>
                </a:solidFill>
                <a:latin typeface="Arial"/>
                <a:ea typeface="MS PGothic"/>
              </a:defRPr>
            </a:lvl4pPr>
            <a:lvl5pPr marL="2057400" indent="18288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»"/>
              <a:defRPr sz="2000" b="0" i="0">
                <a:solidFill>
                  <a:schemeClr val="dk1"/>
                </a:solidFill>
                <a:latin typeface="Arial"/>
                <a:ea typeface="MS PGothic"/>
              </a:defRPr>
            </a:lvl5pPr>
          </a:lstStyle>
          <a:p>
            <a:pPr marL="342900" lvl="0" indent="-342900">
              <a:spcBef>
                <a:spcPts val="0"/>
              </a:spcBef>
              <a:buNone/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1471" name="Shape 1471"/>
          <p:cNvSpPr>
            <a:spLocks noChangeShapeType="1" noGrp="1"/>
          </p:cNvSpPr>
          <p:nvPr>
            <p:ph type="dt"/>
          </p:nvPr>
        </p:nvSpPr>
        <p:spPr bwMode="auto">
          <a:prstGeom prst="rect">
            <a:avLst/>
          </a:prstGeom>
        </p:spPr>
        <p:txBody>
          <a:bodyPr lIns="91440" tIns="45720" rIns="91440" bIns="45720"/>
          <a:lstStyle/>
          <a:p>
            <a:pPr>
              <a:defRPr/>
            </a:pPr>
            <a:endParaRPr sz="1400"/>
          </a:p>
        </p:txBody>
      </p:sp>
      <p:sp>
        <p:nvSpPr>
          <p:cNvPr id="25609" name="Shape 25609"/>
          <p:cNvSpPr>
            <a:spLocks noChangeShapeType="1" noGrp="1"/>
          </p:cNvSpPr>
          <p:nvPr>
            <p:ph type="ftr" idx="3"/>
          </p:nvPr>
        </p:nvSpPr>
        <p:spPr bwMode="auto">
          <a:xfrm>
            <a:off x="2144712" y="6362700"/>
            <a:ext cx="6769100" cy="476250"/>
          </a:xfrm>
          <a:prstGeom prst="rect">
            <a:avLst/>
          </a:prstGeom>
          <a:noFill/>
        </p:spPr>
        <p:txBody>
          <a:bodyPr lIns="0" tIns="0" rIns="0" bIns="0" anchor="ctr" anchorCtr="0"/>
          <a:lstStyle>
            <a:lvl1pPr mar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>
                <a:solidFill>
                  <a:schemeClr val="dk1"/>
                </a:solidFill>
                <a:latin typeface="Arial Narrow"/>
              </a:defRPr>
            </a:lvl1pPr>
            <a:lvl2pPr marL="457200" indent="4572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>
                <a:solidFill>
                  <a:schemeClr val="dk1"/>
                </a:solidFill>
                <a:latin typeface="Arial Narrow"/>
              </a:defRPr>
            </a:lvl2pPr>
            <a:lvl3pPr marL="914400" indent="9144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>
                <a:solidFill>
                  <a:schemeClr val="dk1"/>
                </a:solidFill>
                <a:latin typeface="Arial Narrow"/>
              </a:defRPr>
            </a:lvl3pPr>
            <a:lvl4pPr marL="1371600" indent="13716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>
                <a:solidFill>
                  <a:schemeClr val="dk1"/>
                </a:solidFill>
                <a:latin typeface="Arial Narrow"/>
              </a:defRPr>
            </a:lvl4pPr>
            <a:lvl5pPr marL="1828800" indent="18288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>
                <a:solidFill>
                  <a:schemeClr val="dk1"/>
                </a:solidFill>
                <a:latin typeface="Arial Narrow"/>
              </a:defRPr>
            </a:lvl5pPr>
          </a:lstStyle>
          <a:p>
            <a:pPr marL="0" lvl="0" indent="0">
              <a:spcBef>
                <a:spcPts val="0"/>
              </a:spcBef>
              <a:buNone/>
              <a:defRPr/>
            </a:pPr>
            <a:r>
              <a:rPr lang="ru-RU" sz="2000">
                <a:solidFill>
                  <a:srgbClr val="FFFFFF"/>
                </a:solidFill>
                <a:ea typeface="Arial"/>
              </a:rPr>
              <a:t>Отчет о ПХД (Наименование филиала) за 2013 год</a:t>
            </a:r>
            <a:endParaRPr/>
          </a:p>
        </p:txBody>
      </p:sp>
      <p:sp>
        <p:nvSpPr>
          <p:cNvPr id="25608" name="Shape 25608"/>
          <p:cNvSpPr>
            <a:spLocks noChangeShapeType="1" noGrp="1"/>
          </p:cNvSpPr>
          <p:nvPr>
            <p:ph type="sldNum" idx="4"/>
          </p:nvPr>
        </p:nvSpPr>
        <p:spPr bwMode="auto">
          <a:xfrm>
            <a:off x="204787" y="6362700"/>
            <a:ext cx="1487487" cy="476250"/>
          </a:xfrm>
          <a:prstGeom prst="rect">
            <a:avLst/>
          </a:prstGeom>
          <a:noFill/>
        </p:spPr>
        <p:txBody>
          <a:bodyPr lIns="0" tIns="0" rIns="0" bIns="0" anchor="ctr" anchorCtr="0"/>
          <a:lstStyle>
            <a:lvl1pPr mar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>
                <a:solidFill>
                  <a:schemeClr val="dk1"/>
                </a:solidFill>
                <a:latin typeface="Arial Narrow"/>
              </a:defRPr>
            </a:lvl1pPr>
            <a:lvl2pPr marL="457200" indent="4572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>
                <a:solidFill>
                  <a:schemeClr val="dk1"/>
                </a:solidFill>
                <a:latin typeface="Arial Narrow"/>
              </a:defRPr>
            </a:lvl2pPr>
            <a:lvl3pPr marL="914400" indent="9144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>
                <a:solidFill>
                  <a:schemeClr val="dk1"/>
                </a:solidFill>
                <a:latin typeface="Arial Narrow"/>
              </a:defRPr>
            </a:lvl3pPr>
            <a:lvl4pPr marL="1371600" indent="13716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>
                <a:solidFill>
                  <a:schemeClr val="dk1"/>
                </a:solidFill>
                <a:latin typeface="Arial Narrow"/>
              </a:defRPr>
            </a:lvl4pPr>
            <a:lvl5pPr marL="1828800" indent="18288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>
                <a:solidFill>
                  <a:schemeClr val="dk1"/>
                </a:solidFill>
                <a:latin typeface="Arial Narrow"/>
              </a:defRPr>
            </a:lvl5pPr>
          </a:lstStyle>
          <a:p>
            <a:pPr marL="0" lvl="0" indent="0">
              <a:spcBef>
                <a:spcPts val="0"/>
              </a:spcBef>
              <a:buNone/>
              <a:defRPr/>
            </a:pPr>
            <a:fld id="{D038279B-FC19-497E-A7D1-5ADD9CAF016F}" type="slidenum">
              <a:rPr lang="ru-RU" sz="2000" b="1" i="0" u="none">
                <a:solidFill>
                  <a:srgbClr val="FFFFFF"/>
                </a:solidFill>
                <a:ea typeface="Arial"/>
              </a:rPr>
              <a:t/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blank" userDrawn="1">
  <p:cSld name="Blank Sli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itle" userDrawn="1">
  <p:cSld name="Title and Object Sli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0727" name="Shape 30727"/>
          <p:cNvSpPr>
            <a:spLocks noChangeShapeType="1" noGrp="1"/>
          </p:cNvSpPr>
          <p:nvPr>
            <p:ph type="title"/>
          </p:nvPr>
        </p:nvSpPr>
        <p:spPr bwMode="auto">
          <a:xfrm>
            <a:off x="2159000" y="0"/>
            <a:ext cx="6985000" cy="1009650"/>
          </a:xfrm>
          <a:prstGeom prst="rect">
            <a:avLst/>
          </a:prstGeom>
          <a:noFill/>
        </p:spPr>
        <p:txBody>
          <a:bodyPr lIns="0" tIns="0" rIns="0" bIns="0" anchor="b"/>
          <a:lstStyle/>
          <a:p>
            <a:pPr marL="0" lvl="0" indent="0">
              <a:spcBef>
                <a:spcPts val="0"/>
              </a:spcBef>
              <a:buNone/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0722" name="Shape 30722"/>
          <p:cNvSpPr>
            <a:spLocks noChangeShapeType="1" noGrp="1"/>
          </p:cNvSpPr>
          <p:nvPr>
            <p:ph idx="1"/>
          </p:nvPr>
        </p:nvSpPr>
        <p:spPr bwMode="auto">
          <a:xfrm>
            <a:off x="0" y="1079500"/>
            <a:ext cx="9144000" cy="1528762"/>
          </a:xfrm>
          <a:prstGeom prst="rect">
            <a:avLst/>
          </a:prstGeom>
          <a:noFill/>
        </p:spPr>
        <p:txBody>
          <a:bodyPr lIns="216000" tIns="0" rIns="216000" bIns="0" anchor="ctr" anchorCtr="0"/>
          <a:lstStyle>
            <a:lvl1pPr marL="34290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00" b="1" i="0">
                <a:solidFill>
                  <a:srgbClr val="003366"/>
                </a:solidFill>
                <a:latin typeface="Arial Narrow"/>
                <a:ea typeface="MS PGothic"/>
              </a:defRPr>
            </a:lvl1pPr>
            <a:lvl2pPr marL="742950" indent="4572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–"/>
              <a:defRPr sz="2800" b="0" i="0">
                <a:solidFill>
                  <a:schemeClr val="dk1"/>
                </a:solidFill>
                <a:latin typeface="Arial"/>
                <a:ea typeface="MS PGothic"/>
              </a:defRPr>
            </a:lvl2pPr>
            <a:lvl3pPr marL="1143000" indent="9144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•"/>
              <a:defRPr sz="2400" b="0" i="0">
                <a:solidFill>
                  <a:schemeClr val="dk1"/>
                </a:solidFill>
                <a:latin typeface="Arial"/>
                <a:ea typeface="MS PGothic"/>
              </a:defRPr>
            </a:lvl3pPr>
            <a:lvl4pPr marL="1600200" indent="13716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–"/>
              <a:defRPr sz="2000" b="0" i="0">
                <a:solidFill>
                  <a:schemeClr val="dk1"/>
                </a:solidFill>
                <a:latin typeface="Arial"/>
                <a:ea typeface="MS PGothic"/>
              </a:defRPr>
            </a:lvl4pPr>
            <a:lvl5pPr marL="2057400" indent="18288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»"/>
              <a:defRPr sz="2000" b="0" i="0">
                <a:solidFill>
                  <a:schemeClr val="dk1"/>
                </a:solidFill>
                <a:latin typeface="Arial"/>
                <a:ea typeface="MS PGothic"/>
              </a:defRPr>
            </a:lvl5pPr>
          </a:lstStyle>
          <a:p>
            <a:pPr marL="342900" lvl="0" indent="-342900">
              <a:spcBef>
                <a:spcPts val="0"/>
              </a:spcBef>
              <a:buNone/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1566" name="Shape 1566"/>
          <p:cNvSpPr>
            <a:spLocks noChangeShapeType="1" noGrp="1"/>
          </p:cNvSpPr>
          <p:nvPr>
            <p:ph type="dt"/>
          </p:nvPr>
        </p:nvSpPr>
        <p:spPr bwMode="auto">
          <a:prstGeom prst="rect">
            <a:avLst/>
          </a:prstGeom>
        </p:spPr>
        <p:txBody>
          <a:bodyPr lIns="91440" tIns="45720" rIns="91440" bIns="45720"/>
          <a:lstStyle/>
          <a:p>
            <a:pPr>
              <a:defRPr/>
            </a:pPr>
            <a:endParaRPr sz="1400"/>
          </a:p>
        </p:txBody>
      </p:sp>
      <p:sp>
        <p:nvSpPr>
          <p:cNvPr id="30729" name="Shape 30729"/>
          <p:cNvSpPr>
            <a:spLocks noChangeShapeType="1" noGrp="1"/>
          </p:cNvSpPr>
          <p:nvPr>
            <p:ph type="ftr" idx="3"/>
          </p:nvPr>
        </p:nvSpPr>
        <p:spPr bwMode="auto">
          <a:xfrm>
            <a:off x="2144712" y="6362700"/>
            <a:ext cx="6769100" cy="476250"/>
          </a:xfrm>
          <a:prstGeom prst="rect">
            <a:avLst/>
          </a:prstGeom>
          <a:noFill/>
        </p:spPr>
        <p:txBody>
          <a:bodyPr lIns="0" tIns="0" rIns="0" bIns="0" anchor="ctr" anchorCtr="0"/>
          <a:lstStyle>
            <a:lvl1pPr mar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>
                <a:solidFill>
                  <a:schemeClr val="dk1"/>
                </a:solidFill>
                <a:latin typeface="Arial Narrow"/>
              </a:defRPr>
            </a:lvl1pPr>
            <a:lvl2pPr marL="457200" indent="4572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>
                <a:solidFill>
                  <a:schemeClr val="dk1"/>
                </a:solidFill>
                <a:latin typeface="Arial Narrow"/>
              </a:defRPr>
            </a:lvl2pPr>
            <a:lvl3pPr marL="914400" indent="9144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>
                <a:solidFill>
                  <a:schemeClr val="dk1"/>
                </a:solidFill>
                <a:latin typeface="Arial Narrow"/>
              </a:defRPr>
            </a:lvl3pPr>
            <a:lvl4pPr marL="1371600" indent="13716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>
                <a:solidFill>
                  <a:schemeClr val="dk1"/>
                </a:solidFill>
                <a:latin typeface="Arial Narrow"/>
              </a:defRPr>
            </a:lvl4pPr>
            <a:lvl5pPr marL="1828800" indent="18288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>
                <a:solidFill>
                  <a:schemeClr val="dk1"/>
                </a:solidFill>
                <a:latin typeface="Arial Narrow"/>
              </a:defRPr>
            </a:lvl5pPr>
          </a:lstStyle>
          <a:p>
            <a:pPr marL="0" lvl="0" indent="0">
              <a:spcBef>
                <a:spcPts val="0"/>
              </a:spcBef>
              <a:buNone/>
              <a:defRPr/>
            </a:pPr>
            <a:r>
              <a:rPr lang="ru-RU" sz="2000">
                <a:solidFill>
                  <a:srgbClr val="FFFFFF"/>
                </a:solidFill>
                <a:ea typeface="Arial"/>
              </a:rPr>
              <a:t>Отчет о ПХД (Наименование филиала) за 2013 год</a:t>
            </a:r>
            <a:endParaRPr/>
          </a:p>
        </p:txBody>
      </p:sp>
      <p:sp>
        <p:nvSpPr>
          <p:cNvPr id="30728" name="Shape 30728"/>
          <p:cNvSpPr>
            <a:spLocks noChangeShapeType="1" noGrp="1"/>
          </p:cNvSpPr>
          <p:nvPr>
            <p:ph type="sldNum" idx="4"/>
          </p:nvPr>
        </p:nvSpPr>
        <p:spPr bwMode="auto">
          <a:xfrm>
            <a:off x="204787" y="6362700"/>
            <a:ext cx="1487487" cy="476250"/>
          </a:xfrm>
          <a:prstGeom prst="rect">
            <a:avLst/>
          </a:prstGeom>
          <a:noFill/>
        </p:spPr>
        <p:txBody>
          <a:bodyPr lIns="0" tIns="0" rIns="0" bIns="0" anchor="ctr" anchorCtr="0"/>
          <a:lstStyle>
            <a:lvl1pPr mar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>
                <a:solidFill>
                  <a:schemeClr val="dk1"/>
                </a:solidFill>
                <a:latin typeface="Arial Narrow"/>
              </a:defRPr>
            </a:lvl1pPr>
            <a:lvl2pPr marL="457200" indent="4572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>
                <a:solidFill>
                  <a:schemeClr val="dk1"/>
                </a:solidFill>
                <a:latin typeface="Arial Narrow"/>
              </a:defRPr>
            </a:lvl2pPr>
            <a:lvl3pPr marL="914400" indent="9144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>
                <a:solidFill>
                  <a:schemeClr val="dk1"/>
                </a:solidFill>
                <a:latin typeface="Arial Narrow"/>
              </a:defRPr>
            </a:lvl3pPr>
            <a:lvl4pPr marL="1371600" indent="13716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>
                <a:solidFill>
                  <a:schemeClr val="dk1"/>
                </a:solidFill>
                <a:latin typeface="Arial Narrow"/>
              </a:defRPr>
            </a:lvl4pPr>
            <a:lvl5pPr marL="1828800" indent="18288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>
                <a:solidFill>
                  <a:schemeClr val="dk1"/>
                </a:solidFill>
                <a:latin typeface="Arial Narrow"/>
              </a:defRPr>
            </a:lvl5pPr>
          </a:lstStyle>
          <a:p>
            <a:pPr marL="0" lvl="0" indent="0">
              <a:spcBef>
                <a:spcPts val="0"/>
              </a:spcBef>
              <a:buNone/>
              <a:defRPr/>
            </a:pPr>
            <a:fld id="{D038279B-FC19-497E-A7D1-5ADD9CAF016F}" type="slidenum">
              <a:rPr lang="ru-RU" sz="2000" b="1" i="0" u="none">
                <a:solidFill>
                  <a:srgbClr val="FFFFFF"/>
                </a:solidFill>
                <a:ea typeface="Arial"/>
              </a:rPr>
              <a:t/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blank" userDrawn="1">
  <p:cSld name="Blank Sli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itle" userDrawn="1">
  <p:cSld name="Title and Object Sli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6631" name="Shape 26631"/>
          <p:cNvSpPr>
            <a:spLocks noChangeShapeType="1" noGrp="1"/>
          </p:cNvSpPr>
          <p:nvPr>
            <p:ph type="title"/>
          </p:nvPr>
        </p:nvSpPr>
        <p:spPr bwMode="auto">
          <a:xfrm>
            <a:off x="2159000" y="0"/>
            <a:ext cx="6985000" cy="1009650"/>
          </a:xfrm>
          <a:prstGeom prst="rect">
            <a:avLst/>
          </a:prstGeom>
          <a:noFill/>
        </p:spPr>
        <p:txBody>
          <a:bodyPr lIns="0" tIns="0" rIns="0" bIns="0" anchor="b"/>
          <a:lstStyle/>
          <a:p>
            <a:pPr marL="0" lvl="0" indent="0">
              <a:spcBef>
                <a:spcPts val="0"/>
              </a:spcBef>
              <a:buNone/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26626" name="Shape 26626"/>
          <p:cNvSpPr>
            <a:spLocks noChangeShapeType="1" noGrp="1"/>
          </p:cNvSpPr>
          <p:nvPr>
            <p:ph idx="1"/>
          </p:nvPr>
        </p:nvSpPr>
        <p:spPr bwMode="auto">
          <a:xfrm>
            <a:off x="0" y="1079500"/>
            <a:ext cx="9144000" cy="1528762"/>
          </a:xfrm>
          <a:prstGeom prst="rect">
            <a:avLst/>
          </a:prstGeom>
          <a:noFill/>
        </p:spPr>
        <p:txBody>
          <a:bodyPr lIns="216000" tIns="0" rIns="216000" bIns="0" anchor="ctr" anchorCtr="0"/>
          <a:lstStyle>
            <a:lvl1pPr marL="34290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00" b="1" i="0">
                <a:solidFill>
                  <a:srgbClr val="003366"/>
                </a:solidFill>
                <a:latin typeface="Arial Narrow"/>
                <a:ea typeface="MS PGothic"/>
              </a:defRPr>
            </a:lvl1pPr>
            <a:lvl2pPr marL="742950" indent="4572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–"/>
              <a:defRPr sz="2800" b="0" i="0">
                <a:solidFill>
                  <a:schemeClr val="dk1"/>
                </a:solidFill>
                <a:latin typeface="Arial"/>
                <a:ea typeface="MS PGothic"/>
              </a:defRPr>
            </a:lvl2pPr>
            <a:lvl3pPr marL="1143000" indent="9144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•"/>
              <a:defRPr sz="2400" b="0" i="0">
                <a:solidFill>
                  <a:schemeClr val="dk1"/>
                </a:solidFill>
                <a:latin typeface="Arial"/>
                <a:ea typeface="MS PGothic"/>
              </a:defRPr>
            </a:lvl3pPr>
            <a:lvl4pPr marL="1600200" indent="13716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–"/>
              <a:defRPr sz="2000" b="0" i="0">
                <a:solidFill>
                  <a:schemeClr val="dk1"/>
                </a:solidFill>
                <a:latin typeface="Arial"/>
                <a:ea typeface="MS PGothic"/>
              </a:defRPr>
            </a:lvl4pPr>
            <a:lvl5pPr marL="2057400" indent="18288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»"/>
              <a:defRPr sz="2000" b="0" i="0">
                <a:solidFill>
                  <a:schemeClr val="dk1"/>
                </a:solidFill>
                <a:latin typeface="Arial"/>
                <a:ea typeface="MS PGothic"/>
              </a:defRPr>
            </a:lvl5pPr>
          </a:lstStyle>
          <a:p>
            <a:pPr marL="342900" lvl="0" indent="-342900">
              <a:spcBef>
                <a:spcPts val="0"/>
              </a:spcBef>
              <a:buNone/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1490" name="Shape 1490"/>
          <p:cNvSpPr>
            <a:spLocks noChangeShapeType="1" noGrp="1"/>
          </p:cNvSpPr>
          <p:nvPr>
            <p:ph type="dt"/>
          </p:nvPr>
        </p:nvSpPr>
        <p:spPr bwMode="auto">
          <a:prstGeom prst="rect">
            <a:avLst/>
          </a:prstGeom>
        </p:spPr>
        <p:txBody>
          <a:bodyPr lIns="91440" tIns="45720" rIns="91440" bIns="45720"/>
          <a:lstStyle/>
          <a:p>
            <a:pPr>
              <a:defRPr/>
            </a:pPr>
            <a:endParaRPr sz="1400"/>
          </a:p>
        </p:txBody>
      </p:sp>
      <p:sp>
        <p:nvSpPr>
          <p:cNvPr id="26633" name="Shape 26633"/>
          <p:cNvSpPr>
            <a:spLocks noChangeShapeType="1" noGrp="1"/>
          </p:cNvSpPr>
          <p:nvPr>
            <p:ph type="ftr" idx="3"/>
          </p:nvPr>
        </p:nvSpPr>
        <p:spPr bwMode="auto">
          <a:xfrm>
            <a:off x="2144712" y="6362700"/>
            <a:ext cx="6769100" cy="476250"/>
          </a:xfrm>
          <a:prstGeom prst="rect">
            <a:avLst/>
          </a:prstGeom>
          <a:noFill/>
        </p:spPr>
        <p:txBody>
          <a:bodyPr lIns="0" tIns="0" rIns="0" bIns="0" anchor="ctr" anchorCtr="0"/>
          <a:lstStyle>
            <a:lvl1pPr mar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>
                <a:solidFill>
                  <a:schemeClr val="dk1"/>
                </a:solidFill>
                <a:latin typeface="Arial Narrow"/>
              </a:defRPr>
            </a:lvl1pPr>
            <a:lvl2pPr marL="457200" indent="4572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>
                <a:solidFill>
                  <a:schemeClr val="dk1"/>
                </a:solidFill>
                <a:latin typeface="Arial Narrow"/>
              </a:defRPr>
            </a:lvl2pPr>
            <a:lvl3pPr marL="914400" indent="9144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>
                <a:solidFill>
                  <a:schemeClr val="dk1"/>
                </a:solidFill>
                <a:latin typeface="Arial Narrow"/>
              </a:defRPr>
            </a:lvl3pPr>
            <a:lvl4pPr marL="1371600" indent="13716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>
                <a:solidFill>
                  <a:schemeClr val="dk1"/>
                </a:solidFill>
                <a:latin typeface="Arial Narrow"/>
              </a:defRPr>
            </a:lvl4pPr>
            <a:lvl5pPr marL="1828800" indent="18288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>
                <a:solidFill>
                  <a:schemeClr val="dk1"/>
                </a:solidFill>
                <a:latin typeface="Arial Narrow"/>
              </a:defRPr>
            </a:lvl5pPr>
          </a:lstStyle>
          <a:p>
            <a:pPr marL="0" lvl="0" indent="0">
              <a:spcBef>
                <a:spcPts val="0"/>
              </a:spcBef>
              <a:buNone/>
              <a:defRPr/>
            </a:pPr>
            <a:r>
              <a:rPr lang="ru-RU" sz="2000">
                <a:solidFill>
                  <a:srgbClr val="FFFFFF"/>
                </a:solidFill>
                <a:ea typeface="Arial"/>
              </a:rPr>
              <a:t>Отчет о ПХД (Наименование филиала) за 2013 год</a:t>
            </a:r>
            <a:endParaRPr/>
          </a:p>
        </p:txBody>
      </p:sp>
      <p:sp>
        <p:nvSpPr>
          <p:cNvPr id="26632" name="Shape 26632"/>
          <p:cNvSpPr>
            <a:spLocks noChangeShapeType="1" noGrp="1"/>
          </p:cNvSpPr>
          <p:nvPr>
            <p:ph type="sldNum" idx="4"/>
          </p:nvPr>
        </p:nvSpPr>
        <p:spPr bwMode="auto">
          <a:xfrm>
            <a:off x="204787" y="6362700"/>
            <a:ext cx="1487487" cy="476250"/>
          </a:xfrm>
          <a:prstGeom prst="rect">
            <a:avLst/>
          </a:prstGeom>
          <a:noFill/>
        </p:spPr>
        <p:txBody>
          <a:bodyPr lIns="0" tIns="0" rIns="0" bIns="0" anchor="ctr" anchorCtr="0"/>
          <a:lstStyle>
            <a:lvl1pPr mar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>
                <a:solidFill>
                  <a:schemeClr val="dk1"/>
                </a:solidFill>
                <a:latin typeface="Arial Narrow"/>
              </a:defRPr>
            </a:lvl1pPr>
            <a:lvl2pPr marL="457200" indent="4572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>
                <a:solidFill>
                  <a:schemeClr val="dk1"/>
                </a:solidFill>
                <a:latin typeface="Arial Narrow"/>
              </a:defRPr>
            </a:lvl2pPr>
            <a:lvl3pPr marL="914400" indent="9144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>
                <a:solidFill>
                  <a:schemeClr val="dk1"/>
                </a:solidFill>
                <a:latin typeface="Arial Narrow"/>
              </a:defRPr>
            </a:lvl3pPr>
            <a:lvl4pPr marL="1371600" indent="13716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>
                <a:solidFill>
                  <a:schemeClr val="dk1"/>
                </a:solidFill>
                <a:latin typeface="Arial Narrow"/>
              </a:defRPr>
            </a:lvl4pPr>
            <a:lvl5pPr marL="1828800" indent="18288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>
                <a:solidFill>
                  <a:schemeClr val="dk1"/>
                </a:solidFill>
                <a:latin typeface="Arial Narrow"/>
              </a:defRPr>
            </a:lvl5pPr>
          </a:lstStyle>
          <a:p>
            <a:pPr marL="0" lvl="0" indent="0">
              <a:spcBef>
                <a:spcPts val="0"/>
              </a:spcBef>
              <a:buNone/>
              <a:defRPr/>
            </a:pPr>
            <a:fld id="{D038279B-FC19-497E-A7D1-5ADD9CAF016F}" type="slidenum">
              <a:rPr lang="ru-RU" sz="2000" b="1" i="0" u="none">
                <a:solidFill>
                  <a:srgbClr val="FFFFFF"/>
                </a:solidFill>
                <a:ea typeface="Arial"/>
              </a:rPr>
              <a:t/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blank" userDrawn="1">
  <p:cSld name="Blank Sli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theme" Target="../theme/theme1.xml"/><Relationship Id="rId4" Type="http://schemas.openxmlformats.org/officeDocument/2006/relationships/image" Target="../media/image1.png"/></Relationships>
</file>

<file path=ppt/slideMasters/_rels/slideMaster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slideLayout" Target="../slideLayouts/slideLayout4.xml"/><Relationship Id="rId3" Type="http://schemas.openxmlformats.org/officeDocument/2006/relationships/theme" Target="../theme/theme2.xml"/><Relationship Id="rId4" Type="http://schemas.openxmlformats.org/officeDocument/2006/relationships/image" Target="../media/image2.png"/></Relationships>
</file>

<file path=ppt/slideMasters/_rels/slideMaster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slideLayout" Target="../slideLayouts/slideLayout6.xml"/><Relationship Id="rId3" Type="http://schemas.openxmlformats.org/officeDocument/2006/relationships/theme" Target="../theme/theme3.xml"/><Relationship Id="rId4" Type="http://schemas.openxmlformats.org/officeDocument/2006/relationships/image" Target="../media/image2.png"/></Relationships>
</file>

<file path=ppt/slideMasters/_rels/slideMaster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slideLayout" Target="../slideLayouts/slideLayout8.xml"/><Relationship Id="rId3" Type="http://schemas.openxmlformats.org/officeDocument/2006/relationships/theme" Target="../theme/theme4.xml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preserve="0">
  <p:cSld name="">
    <p:bg>
      <p:bgPr shadeToTitle="0">
        <a:solidFill>
          <a:schemeClr val="lt1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194" name="Rectangle 30"/>
          <p:cNvSpPr>
            <a:spLocks noChangeShapeType="1" noGrp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66CC"/>
          </a:solidFill>
        </p:spPr>
        <p:txBody>
          <a:bodyPr wrap="none" anchor="ctr" anchorCtr="0"/>
          <a:lstStyle/>
          <a:p>
            <a:pPr>
              <a:defRPr/>
            </a:pPr>
            <a:endParaRPr sz="1400"/>
          </a:p>
        </p:txBody>
      </p:sp>
      <p:sp>
        <p:nvSpPr>
          <p:cNvPr id="8195" name="Rectangle 9"/>
          <p:cNvSpPr>
            <a:spLocks noChangeShapeType="1" noGrp="1"/>
          </p:cNvSpPr>
          <p:nvPr/>
        </p:nvSpPr>
        <p:spPr bwMode="auto">
          <a:xfrm>
            <a:off x="0" y="6313487"/>
            <a:ext cx="9144000" cy="544512"/>
          </a:xfrm>
          <a:prstGeom prst="rect">
            <a:avLst/>
          </a:prstGeom>
          <a:solidFill>
            <a:srgbClr val="003366"/>
          </a:solidFill>
        </p:spPr>
        <p:txBody>
          <a:bodyPr wrap="none" anchor="ctr" anchorCtr="0"/>
          <a:lstStyle/>
          <a:p>
            <a:pPr>
              <a:defRPr/>
            </a:pPr>
            <a:endParaRPr sz="1400"/>
          </a:p>
        </p:txBody>
      </p:sp>
      <p:sp>
        <p:nvSpPr>
          <p:cNvPr id="8196" name="Rectangle 13"/>
          <p:cNvSpPr>
            <a:spLocks noChangeShapeType="1" noGrp="1"/>
          </p:cNvSpPr>
          <p:nvPr/>
        </p:nvSpPr>
        <p:spPr bwMode="auto">
          <a:xfrm>
            <a:off x="0" y="0"/>
            <a:ext cx="1936750" cy="1079500"/>
          </a:xfrm>
          <a:prstGeom prst="rect">
            <a:avLst/>
          </a:prstGeom>
          <a:solidFill>
            <a:srgbClr val="0066CC"/>
          </a:solidFill>
        </p:spPr>
        <p:txBody>
          <a:bodyPr wrap="none" anchor="ctr" anchorCtr="0"/>
          <a:lstStyle/>
          <a:p>
            <a:pPr>
              <a:defRPr/>
            </a:pPr>
            <a:endParaRPr sz="1400"/>
          </a:p>
        </p:txBody>
      </p:sp>
      <p:sp>
        <p:nvSpPr>
          <p:cNvPr id="8197" name="Rectangle 14"/>
          <p:cNvSpPr>
            <a:spLocks noChangeShapeType="1" noGrp="1"/>
          </p:cNvSpPr>
          <p:nvPr/>
        </p:nvSpPr>
        <p:spPr bwMode="auto">
          <a:xfrm>
            <a:off x="1943100" y="0"/>
            <a:ext cx="7200900" cy="1079500"/>
          </a:xfrm>
          <a:prstGeom prst="rect">
            <a:avLst/>
          </a:prstGeom>
          <a:solidFill>
            <a:srgbClr val="3399FF"/>
          </a:solidFill>
        </p:spPr>
        <p:txBody>
          <a:bodyPr wrap="none" anchor="ctr" anchorCtr="0"/>
          <a:lstStyle/>
          <a:p>
            <a:pPr>
              <a:defRPr/>
            </a:pPr>
            <a:endParaRPr sz="1400"/>
          </a:p>
        </p:txBody>
      </p:sp>
      <p:sp>
        <p:nvSpPr>
          <p:cNvPr id="8198" name="Line 15"/>
          <p:cNvSpPr>
            <a:spLocks noChangeShapeType="1" noGrp="1"/>
          </p:cNvSpPr>
          <p:nvPr/>
        </p:nvSpPr>
        <p:spPr bwMode="auto">
          <a:xfrm>
            <a:off x="1936750" y="0"/>
            <a:ext cx="0" cy="1079500"/>
          </a:xfrm>
          <a:prstGeom prst="line">
            <a:avLst/>
          </a:prstGeom>
          <a:noFill/>
          <a:ln w="15875">
            <a:solidFill>
              <a:schemeClr val="lt1"/>
            </a:solidFill>
            <a:round/>
            <a:headEnd/>
            <a:tailEnd/>
          </a:ln>
        </p:spPr>
        <p:txBody>
          <a:bodyPr lIns="0" tIns="0" rIns="0" bIns="0" anchor="ctr" anchorCtr="0"/>
          <a:lstStyle/>
          <a:p>
            <a:pPr>
              <a:defRPr/>
            </a:pPr>
            <a:endParaRPr sz="1400"/>
          </a:p>
        </p:txBody>
      </p:sp>
      <p:sp>
        <p:nvSpPr>
          <p:cNvPr id="8199" name="Line 33"/>
          <p:cNvSpPr>
            <a:spLocks noChangeShapeType="1" noGrp="1"/>
          </p:cNvSpPr>
          <p:nvPr/>
        </p:nvSpPr>
        <p:spPr bwMode="auto">
          <a:xfrm>
            <a:off x="0" y="1079500"/>
            <a:ext cx="9144000" cy="0"/>
          </a:xfrm>
          <a:prstGeom prst="line">
            <a:avLst/>
          </a:prstGeom>
          <a:noFill/>
          <a:ln w="15875">
            <a:solidFill>
              <a:schemeClr val="lt1"/>
            </a:solidFill>
            <a:round/>
            <a:headEnd/>
            <a:tailEnd/>
          </a:ln>
        </p:spPr>
        <p:txBody>
          <a:bodyPr lIns="0" tIns="0" rIns="0" bIns="0" anchor="ctr" anchorCtr="0"/>
          <a:lstStyle/>
          <a:p>
            <a:pPr>
              <a:defRPr/>
            </a:pPr>
            <a:endParaRPr sz="1400"/>
          </a:p>
        </p:txBody>
      </p:sp>
      <p:sp>
        <p:nvSpPr>
          <p:cNvPr id="8200" name="Line 34"/>
          <p:cNvSpPr>
            <a:spLocks noChangeShapeType="1" noGrp="1"/>
          </p:cNvSpPr>
          <p:nvPr/>
        </p:nvSpPr>
        <p:spPr bwMode="auto">
          <a:xfrm>
            <a:off x="0" y="6315075"/>
            <a:ext cx="9144000" cy="0"/>
          </a:xfrm>
          <a:prstGeom prst="line">
            <a:avLst/>
          </a:prstGeom>
          <a:noFill/>
          <a:ln w="15875">
            <a:solidFill>
              <a:schemeClr val="lt1"/>
            </a:solidFill>
            <a:round/>
            <a:headEnd/>
            <a:tailEnd/>
          </a:ln>
        </p:spPr>
        <p:txBody>
          <a:bodyPr lIns="0" tIns="0" rIns="0" bIns="0" anchor="ctr" anchorCtr="0"/>
          <a:lstStyle/>
          <a:p>
            <a:pPr>
              <a:defRPr/>
            </a:pPr>
            <a:endParaRPr sz="1400"/>
          </a:p>
        </p:txBody>
      </p:sp>
      <p:pic>
        <p:nvPicPr>
          <p:cNvPr id="8201" name="Рисунок 5" descr="Лого ГТТ белый на синем.png"/>
          <p:cNvPicPr>
            <a:picLocks noChangeAspect="1" noGrp="1"/>
          </p:cNvPicPr>
          <p:nvPr/>
        </p:nvPicPr>
        <p:blipFill>
          <a:blip r:embed="rId4"/>
          <a:stretch/>
        </p:blipFill>
        <p:spPr bwMode="auto">
          <a:xfrm>
            <a:off x="141287" y="36512"/>
            <a:ext cx="1655762" cy="936625"/>
          </a:xfrm>
          <a:prstGeom prst="rect">
            <a:avLst/>
          </a:prstGeom>
          <a:noFill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xStyles>
    <p:titleStyle>
      <a:lvl1pPr marL="0" indent="0" algn="ctr" defTabSz="914400">
        <a:lnSpc>
          <a:spcPct val="100000"/>
        </a:lnSpc>
        <a:spcBef>
          <a:spcPts val="0"/>
        </a:spcBef>
        <a:spcAft>
          <a:spcPts val="0"/>
        </a:spcAft>
        <a:buNone/>
        <a:defRPr lang="ru-RU" sz="4400" b="0" i="0">
          <a:solidFill>
            <a:schemeClr val="dk2"/>
          </a:solidFill>
          <a:latin typeface="Arial"/>
          <a:ea typeface="MS PGothic"/>
        </a:defRPr>
      </a:lvl1pPr>
      <a:lvl2pPr marL="0" indent="0" algn="ctr" defTabSz="914400">
        <a:lnSpc>
          <a:spcPct val="100000"/>
        </a:lnSpc>
        <a:spcBef>
          <a:spcPts val="0"/>
        </a:spcBef>
        <a:spcAft>
          <a:spcPts val="0"/>
        </a:spcAft>
        <a:buNone/>
        <a:defRPr lang="ru-RU" sz="4400" b="0" i="0">
          <a:solidFill>
            <a:schemeClr val="dk2"/>
          </a:solidFill>
          <a:latin typeface="Arial"/>
          <a:ea typeface="MS PGothic"/>
        </a:defRPr>
      </a:lvl2pPr>
      <a:lvl3pPr marL="0" indent="0" algn="ctr" defTabSz="914400">
        <a:lnSpc>
          <a:spcPct val="100000"/>
        </a:lnSpc>
        <a:spcBef>
          <a:spcPts val="0"/>
        </a:spcBef>
        <a:spcAft>
          <a:spcPts val="0"/>
        </a:spcAft>
        <a:buNone/>
        <a:defRPr lang="ru-RU" sz="4400" b="0" i="0">
          <a:solidFill>
            <a:schemeClr val="dk2"/>
          </a:solidFill>
          <a:latin typeface="Arial"/>
          <a:ea typeface="MS PGothic"/>
        </a:defRPr>
      </a:lvl3pPr>
      <a:lvl4pPr marL="0" indent="0" algn="ctr" defTabSz="914400">
        <a:lnSpc>
          <a:spcPct val="100000"/>
        </a:lnSpc>
        <a:spcBef>
          <a:spcPts val="0"/>
        </a:spcBef>
        <a:spcAft>
          <a:spcPts val="0"/>
        </a:spcAft>
        <a:buNone/>
        <a:defRPr lang="ru-RU" sz="4400" b="0" i="0">
          <a:solidFill>
            <a:schemeClr val="dk2"/>
          </a:solidFill>
          <a:latin typeface="Arial"/>
          <a:ea typeface="MS PGothic"/>
        </a:defRPr>
      </a:lvl4pPr>
      <a:lvl5pPr marL="0" indent="0" algn="ctr" defTabSz="914400">
        <a:lnSpc>
          <a:spcPct val="100000"/>
        </a:lnSpc>
        <a:spcBef>
          <a:spcPts val="0"/>
        </a:spcBef>
        <a:spcAft>
          <a:spcPts val="0"/>
        </a:spcAft>
        <a:buNone/>
        <a:defRPr lang="ru-RU" sz="4400" b="0" i="0">
          <a:solidFill>
            <a:schemeClr val="dk2"/>
          </a:solidFill>
          <a:latin typeface="Arial"/>
          <a:ea typeface="MS PGothic"/>
        </a:defRPr>
      </a:lvl5pPr>
      <a:lvl6pPr>
        <a:defRPr lang="ru-RU" sz="1800"/>
      </a:lvl6pPr>
      <a:lvl7pPr>
        <a:defRPr lang="ru-RU" sz="1800"/>
      </a:lvl7pPr>
      <a:lvl8pPr>
        <a:defRPr lang="ru-RU" sz="1800"/>
      </a:lvl8pPr>
      <a:lvl9pPr>
        <a:defRPr lang="ru-RU" sz="1800"/>
      </a:lvl9pPr>
    </p:titleStyle>
    <p:bodyStyle>
      <a:lvl1pPr marL="341311" indent="0" algn="l" defTabSz="914400">
        <a:lnSpc>
          <a:spcPct val="100000"/>
        </a:lnSpc>
        <a:spcBef>
          <a:spcPts val="0"/>
        </a:spcBef>
        <a:spcAft>
          <a:spcPts val="0"/>
        </a:spcAft>
        <a:buChar char="•"/>
        <a:defRPr lang="ru-RU" sz="3200" b="0" i="0">
          <a:solidFill>
            <a:schemeClr val="dk1"/>
          </a:solidFill>
          <a:latin typeface="Arial"/>
          <a:ea typeface="MS PGothic"/>
        </a:defRPr>
      </a:lvl1pPr>
      <a:lvl2pPr marL="741362" indent="457200" algn="l" defTabSz="914400">
        <a:lnSpc>
          <a:spcPct val="100000"/>
        </a:lnSpc>
        <a:spcBef>
          <a:spcPts val="0"/>
        </a:spcBef>
        <a:spcAft>
          <a:spcPts val="0"/>
        </a:spcAft>
        <a:buChar char="–"/>
        <a:defRPr lang="ru-RU" sz="2800" b="0" i="0">
          <a:solidFill>
            <a:schemeClr val="dk1"/>
          </a:solidFill>
          <a:latin typeface="Arial"/>
          <a:ea typeface="MS PGothic"/>
        </a:defRPr>
      </a:lvl2pPr>
      <a:lvl3pPr marL="1141412" indent="914400" algn="l" defTabSz="914400">
        <a:lnSpc>
          <a:spcPct val="100000"/>
        </a:lnSpc>
        <a:spcBef>
          <a:spcPts val="0"/>
        </a:spcBef>
        <a:spcAft>
          <a:spcPts val="0"/>
        </a:spcAft>
        <a:buChar char="•"/>
        <a:defRPr lang="ru-RU" sz="2400" b="0" i="0">
          <a:solidFill>
            <a:schemeClr val="dk1"/>
          </a:solidFill>
          <a:latin typeface="Arial"/>
          <a:ea typeface="MS PGothic"/>
        </a:defRPr>
      </a:lvl3pPr>
      <a:lvl4pPr marL="1598612" indent="1371600" algn="l" defTabSz="914400">
        <a:lnSpc>
          <a:spcPct val="100000"/>
        </a:lnSpc>
        <a:spcBef>
          <a:spcPts val="0"/>
        </a:spcBef>
        <a:spcAft>
          <a:spcPts val="0"/>
        </a:spcAft>
        <a:buChar char="–"/>
        <a:defRPr lang="ru-RU" sz="2000" b="0" i="0">
          <a:solidFill>
            <a:schemeClr val="dk1"/>
          </a:solidFill>
          <a:latin typeface="Arial"/>
          <a:ea typeface="MS PGothic"/>
        </a:defRPr>
      </a:lvl4pPr>
      <a:lvl5pPr marL="2055812" indent="1828800" algn="l" defTabSz="914400">
        <a:lnSpc>
          <a:spcPct val="100000"/>
        </a:lnSpc>
        <a:spcBef>
          <a:spcPts val="0"/>
        </a:spcBef>
        <a:spcAft>
          <a:spcPts val="0"/>
        </a:spcAft>
        <a:buChar char="»"/>
        <a:defRPr lang="ru-RU" sz="2000" b="0" i="0">
          <a:solidFill>
            <a:schemeClr val="dk1"/>
          </a:solidFill>
          <a:latin typeface="Arial"/>
          <a:ea typeface="MS PGothic"/>
        </a:defRPr>
      </a:lvl5pPr>
      <a:lvl6pPr>
        <a:defRPr lang="ru-RU" sz="1800"/>
      </a:lvl6pPr>
      <a:lvl7pPr>
        <a:defRPr lang="ru-RU" sz="1800"/>
      </a:lvl7pPr>
      <a:lvl8pPr>
        <a:defRPr lang="ru-RU" sz="1800"/>
      </a:lvl8pPr>
      <a:lvl9pPr>
        <a:defRPr lang="ru-RU" sz="1800"/>
      </a:lvl9pPr>
    </p:bodyStyle>
    <p:otherStyle>
      <a:lvl1pPr marL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defRPr lang="ru-RU" sz="1700" b="0" i="0">
          <a:solidFill>
            <a:schemeClr val="lt1"/>
          </a:solidFill>
          <a:latin typeface="Arial Narrow"/>
          <a:ea typeface="MS PGothic"/>
        </a:defRPr>
      </a:lvl1pPr>
      <a:lvl2pPr marL="457200" indent="457200" algn="l" defTabSz="914400">
        <a:lnSpc>
          <a:spcPct val="100000"/>
        </a:lnSpc>
        <a:spcBef>
          <a:spcPts val="0"/>
        </a:spcBef>
        <a:spcAft>
          <a:spcPts val="0"/>
        </a:spcAft>
        <a:buNone/>
        <a:defRPr lang="ru-RU" sz="1700" b="0" i="0">
          <a:solidFill>
            <a:schemeClr val="lt1"/>
          </a:solidFill>
          <a:latin typeface="Arial Narrow"/>
          <a:ea typeface="MS PGothic"/>
        </a:defRPr>
      </a:lvl2pPr>
      <a:lvl3pPr marL="914400" indent="914400" algn="l" defTabSz="914400">
        <a:lnSpc>
          <a:spcPct val="100000"/>
        </a:lnSpc>
        <a:spcBef>
          <a:spcPts val="0"/>
        </a:spcBef>
        <a:spcAft>
          <a:spcPts val="0"/>
        </a:spcAft>
        <a:buNone/>
        <a:defRPr lang="ru-RU" sz="1700" b="0" i="0">
          <a:solidFill>
            <a:schemeClr val="lt1"/>
          </a:solidFill>
          <a:latin typeface="Arial Narrow"/>
          <a:ea typeface="MS PGothic"/>
        </a:defRPr>
      </a:lvl3pPr>
      <a:lvl4pPr marL="1371600" indent="1371600" algn="l" defTabSz="914400">
        <a:lnSpc>
          <a:spcPct val="100000"/>
        </a:lnSpc>
        <a:spcBef>
          <a:spcPts val="0"/>
        </a:spcBef>
        <a:spcAft>
          <a:spcPts val="0"/>
        </a:spcAft>
        <a:buNone/>
        <a:defRPr lang="ru-RU" sz="1700" b="0" i="0">
          <a:solidFill>
            <a:schemeClr val="lt1"/>
          </a:solidFill>
          <a:latin typeface="Arial Narrow"/>
          <a:ea typeface="MS PGothic"/>
        </a:defRPr>
      </a:lvl4pPr>
      <a:lvl5pPr marL="1828800" indent="1828800" algn="l" defTabSz="914400">
        <a:lnSpc>
          <a:spcPct val="100000"/>
        </a:lnSpc>
        <a:spcBef>
          <a:spcPts val="0"/>
        </a:spcBef>
        <a:spcAft>
          <a:spcPts val="0"/>
        </a:spcAft>
        <a:buNone/>
        <a:defRPr lang="ru-RU" sz="1700" b="0" i="0">
          <a:solidFill>
            <a:schemeClr val="lt1"/>
          </a:solidFill>
          <a:latin typeface="Arial Narrow"/>
          <a:ea typeface="MS PGothic"/>
        </a:defRPr>
      </a:lvl5pPr>
      <a:lvl6pPr>
        <a:defRPr lang="ru-RU" sz="1800"/>
      </a:lvl6pPr>
      <a:lvl7pPr>
        <a:defRPr lang="ru-RU" sz="1800"/>
      </a:lvl7pPr>
      <a:lvl8pPr>
        <a:defRPr lang="ru-RU" sz="1800"/>
      </a:lvl8pPr>
      <a:lvl9pPr>
        <a:defRPr lang="ru-RU" sz="1800"/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preserve="0">
  <p:cSld name="">
    <p:bg>
      <p:bgPr shadeToTitle="0">
        <a:solidFill>
          <a:schemeClr val="lt1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ChangeShapeType="1" noGrp="1"/>
          </p:cNvSpPr>
          <p:nvPr>
            <p:ph type="body" idx="1"/>
          </p:nvPr>
        </p:nvSpPr>
        <p:spPr bwMode="auto">
          <a:xfrm>
            <a:off x="0" y="1079500"/>
            <a:ext cx="9144000" cy="1528762"/>
          </a:xfrm>
          <a:prstGeom prst="rect">
            <a:avLst/>
          </a:prstGeom>
          <a:noFill/>
        </p:spPr>
        <p:txBody>
          <a:bodyPr lIns="216000" tIns="0" rIns="216000" bIns="0" anchor="ctr" anchorCtr="0"/>
          <a:lstStyle>
            <a:lvl1pPr marL="34290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00" b="1" i="0">
                <a:solidFill>
                  <a:srgbClr val="003366"/>
                </a:solidFill>
                <a:latin typeface="Arial Narrow"/>
                <a:ea typeface="MS PGothic"/>
              </a:defRPr>
            </a:lvl1pPr>
            <a:lvl2pPr marL="742950" indent="4572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–"/>
              <a:defRPr sz="2800" b="0" i="0">
                <a:solidFill>
                  <a:schemeClr val="dk1"/>
                </a:solidFill>
                <a:latin typeface="Arial"/>
                <a:ea typeface="MS PGothic"/>
              </a:defRPr>
            </a:lvl2pPr>
            <a:lvl3pPr marL="1143000" indent="9144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•"/>
              <a:defRPr sz="2400" b="0" i="0">
                <a:solidFill>
                  <a:schemeClr val="dk1"/>
                </a:solidFill>
                <a:latin typeface="Arial"/>
                <a:ea typeface="MS PGothic"/>
              </a:defRPr>
            </a:lvl3pPr>
            <a:lvl4pPr marL="1600200" indent="13716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–"/>
              <a:defRPr sz="2000" b="0" i="0">
                <a:solidFill>
                  <a:schemeClr val="dk1"/>
                </a:solidFill>
                <a:latin typeface="Arial"/>
                <a:ea typeface="MS PGothic"/>
              </a:defRPr>
            </a:lvl4pPr>
            <a:lvl5pPr marL="2057400" indent="18288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»"/>
              <a:defRPr sz="2000" b="0" i="0">
                <a:solidFill>
                  <a:schemeClr val="dk1"/>
                </a:solidFill>
                <a:latin typeface="Arial"/>
                <a:ea typeface="MS PGothic"/>
              </a:defRPr>
            </a:lvl5pPr>
          </a:lstStyle>
          <a:p>
            <a:pPr marL="342900" lvl="0" indent="-342900">
              <a:spcBef>
                <a:spcPts val="0"/>
              </a:spcBef>
              <a:buNone/>
              <a:defRPr/>
            </a:pPr>
            <a:r>
              <a:rPr lang="ru-RU"/>
              <a:t>Образец текста</a:t>
            </a:r>
            <a:endParaRPr/>
          </a:p>
        </p:txBody>
      </p:sp>
      <p:grpSp>
        <p:nvGrpSpPr>
          <p:cNvPr id="25603" name="Group 3"/>
          <p:cNvGrpSpPr/>
          <p:nvPr/>
        </p:nvGrpSpPr>
        <p:grpSpPr bwMode="auto">
          <a:xfrm>
            <a:off x="0" y="6318250"/>
            <a:ext cx="9144000" cy="539750"/>
            <a:chOff x="0" y="3974"/>
            <a:chExt cx="5760" cy="340"/>
          </a:xfrm>
        </p:grpSpPr>
        <p:sp>
          <p:nvSpPr>
            <p:cNvPr id="25613" name="Rectangle 4"/>
            <p:cNvSpPr>
              <a:spLocks noChangeShapeType="1"/>
            </p:cNvSpPr>
            <p:nvPr/>
          </p:nvSpPr>
          <p:spPr bwMode="auto">
            <a:xfrm>
              <a:off x="0" y="3974"/>
              <a:ext cx="1220" cy="340"/>
            </a:xfrm>
            <a:prstGeom prst="rect">
              <a:avLst/>
            </a:prstGeom>
            <a:solidFill>
              <a:srgbClr val="0066CC"/>
            </a:solidFill>
          </p:spPr>
          <p:txBody>
            <a:bodyPr wrap="none" anchor="ctr" anchorCtr="0"/>
            <a:lstStyle/>
            <a:p>
              <a:pPr>
                <a:defRPr/>
              </a:pPr>
              <a:endParaRPr sz="1400"/>
            </a:p>
          </p:txBody>
        </p:sp>
        <p:sp>
          <p:nvSpPr>
            <p:cNvPr id="25614" name="Rectangle 5"/>
            <p:cNvSpPr>
              <a:spLocks noChangeShapeType="1"/>
            </p:cNvSpPr>
            <p:nvPr/>
          </p:nvSpPr>
          <p:spPr bwMode="auto">
            <a:xfrm>
              <a:off x="1224" y="3974"/>
              <a:ext cx="4536" cy="340"/>
            </a:xfrm>
            <a:prstGeom prst="rect">
              <a:avLst/>
            </a:prstGeom>
            <a:solidFill>
              <a:srgbClr val="3399FF"/>
            </a:solidFill>
          </p:spPr>
          <p:txBody>
            <a:bodyPr wrap="none" anchor="ctr" anchorCtr="0"/>
            <a:lstStyle/>
            <a:p>
              <a:pPr>
                <a:defRPr/>
              </a:pPr>
              <a:endParaRPr sz="1400"/>
            </a:p>
          </p:txBody>
        </p:sp>
        <p:sp>
          <p:nvSpPr>
            <p:cNvPr id="25615" name="Line 6"/>
            <p:cNvSpPr>
              <a:spLocks noChangeShapeType="1"/>
            </p:cNvSpPr>
            <p:nvPr/>
          </p:nvSpPr>
          <p:spPr bwMode="auto">
            <a:xfrm>
              <a:off x="1220" y="3974"/>
              <a:ext cx="0" cy="340"/>
            </a:xfrm>
            <a:prstGeom prst="line">
              <a:avLst/>
            </a:prstGeom>
            <a:noFill/>
            <a:ln w="15875">
              <a:solidFill>
                <a:schemeClr val="lt1"/>
              </a:solidFill>
              <a:round/>
              <a:headEnd/>
              <a:tailEnd/>
            </a:ln>
          </p:spPr>
          <p:txBody>
            <a:bodyPr lIns="0" tIns="0" rIns="0" bIns="0" anchor="ctr" anchorCtr="0"/>
            <a:lstStyle/>
            <a:p>
              <a:pPr>
                <a:defRPr/>
              </a:pPr>
              <a:endParaRPr sz="1400"/>
            </a:p>
          </p:txBody>
        </p:sp>
      </p:grpSp>
      <p:sp>
        <p:nvSpPr>
          <p:cNvPr id="25604" name="Rectangle 7"/>
          <p:cNvSpPr>
            <a:spLocks noChangeShapeType="1" noGrp="1"/>
          </p:cNvSpPr>
          <p:nvPr/>
        </p:nvSpPr>
        <p:spPr bwMode="auto">
          <a:xfrm>
            <a:off x="0" y="0"/>
            <a:ext cx="1936750" cy="1079500"/>
          </a:xfrm>
          <a:prstGeom prst="rect">
            <a:avLst/>
          </a:prstGeom>
          <a:solidFill>
            <a:srgbClr val="0066CC"/>
          </a:solidFill>
        </p:spPr>
        <p:txBody>
          <a:bodyPr wrap="none" anchor="ctr" anchorCtr="0"/>
          <a:lstStyle/>
          <a:p>
            <a:pPr>
              <a:defRPr/>
            </a:pPr>
            <a:endParaRPr sz="1400"/>
          </a:p>
        </p:txBody>
      </p:sp>
      <p:sp>
        <p:nvSpPr>
          <p:cNvPr id="25605" name="Rectangle 8"/>
          <p:cNvSpPr>
            <a:spLocks noChangeShapeType="1" noGrp="1"/>
          </p:cNvSpPr>
          <p:nvPr/>
        </p:nvSpPr>
        <p:spPr bwMode="auto">
          <a:xfrm>
            <a:off x="1943100" y="0"/>
            <a:ext cx="7200900" cy="1079500"/>
          </a:xfrm>
          <a:prstGeom prst="rect">
            <a:avLst/>
          </a:prstGeom>
          <a:solidFill>
            <a:srgbClr val="003366"/>
          </a:solidFill>
        </p:spPr>
        <p:txBody>
          <a:bodyPr wrap="none" anchor="ctr" anchorCtr="0"/>
          <a:lstStyle/>
          <a:p>
            <a:pPr>
              <a:defRPr/>
            </a:pPr>
            <a:endParaRPr sz="1400"/>
          </a:p>
        </p:txBody>
      </p:sp>
      <p:sp>
        <p:nvSpPr>
          <p:cNvPr id="25606" name="Line 9"/>
          <p:cNvSpPr>
            <a:spLocks noChangeShapeType="1" noGrp="1"/>
          </p:cNvSpPr>
          <p:nvPr/>
        </p:nvSpPr>
        <p:spPr bwMode="auto">
          <a:xfrm>
            <a:off x="1936750" y="0"/>
            <a:ext cx="0" cy="1079500"/>
          </a:xfrm>
          <a:prstGeom prst="line">
            <a:avLst/>
          </a:prstGeom>
          <a:noFill/>
          <a:ln w="15875">
            <a:solidFill>
              <a:schemeClr val="lt1"/>
            </a:solidFill>
            <a:round/>
            <a:headEnd/>
            <a:tailEnd/>
          </a:ln>
        </p:spPr>
        <p:txBody>
          <a:bodyPr lIns="0" tIns="0" rIns="0" bIns="0" anchor="ctr" anchorCtr="0"/>
          <a:lstStyle/>
          <a:p>
            <a:pPr>
              <a:defRPr/>
            </a:pPr>
            <a:endParaRPr sz="1400"/>
          </a:p>
        </p:txBody>
      </p:sp>
      <p:sp>
        <p:nvSpPr>
          <p:cNvPr id="25607" name="Rectangle 10"/>
          <p:cNvSpPr>
            <a:spLocks noChangeShapeType="1" noGrp="1"/>
          </p:cNvSpPr>
          <p:nvPr>
            <p:ph type="title"/>
          </p:nvPr>
        </p:nvSpPr>
        <p:spPr bwMode="auto">
          <a:xfrm>
            <a:off x="2159000" y="0"/>
            <a:ext cx="6985000" cy="1009650"/>
          </a:xfrm>
          <a:prstGeom prst="rect">
            <a:avLst/>
          </a:prstGeom>
          <a:noFill/>
        </p:spPr>
        <p:txBody>
          <a:bodyPr lIns="0" tIns="0" rIns="0" bIns="0" anchor="b"/>
          <a:lstStyle/>
          <a:p>
            <a:pPr marL="0" lvl="0" indent="0">
              <a:spcBef>
                <a:spcPts val="0"/>
              </a:spcBef>
              <a:buNone/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25608" name="Rectangle 11"/>
          <p:cNvSpPr>
            <a:spLocks noChangeShapeType="1" noGrp="1"/>
          </p:cNvSpPr>
          <p:nvPr>
            <p:ph type="sldNum" idx="4"/>
          </p:nvPr>
        </p:nvSpPr>
        <p:spPr bwMode="auto">
          <a:xfrm>
            <a:off x="204787" y="6362700"/>
            <a:ext cx="1487487" cy="476250"/>
          </a:xfrm>
          <a:prstGeom prst="rect">
            <a:avLst/>
          </a:prstGeom>
          <a:noFill/>
        </p:spPr>
        <p:txBody>
          <a:bodyPr lIns="0" tIns="0" rIns="0" bIns="0" anchor="ctr" anchorCtr="0"/>
          <a:lstStyle>
            <a:lvl1pPr mar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>
                <a:solidFill>
                  <a:schemeClr val="dk1"/>
                </a:solidFill>
                <a:latin typeface="Arial Narrow"/>
              </a:defRPr>
            </a:lvl1pPr>
            <a:lvl2pPr marL="457200" indent="4572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>
                <a:solidFill>
                  <a:schemeClr val="dk1"/>
                </a:solidFill>
                <a:latin typeface="Arial Narrow"/>
              </a:defRPr>
            </a:lvl2pPr>
            <a:lvl3pPr marL="914400" indent="9144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>
                <a:solidFill>
                  <a:schemeClr val="dk1"/>
                </a:solidFill>
                <a:latin typeface="Arial Narrow"/>
              </a:defRPr>
            </a:lvl3pPr>
            <a:lvl4pPr marL="1371600" indent="13716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>
                <a:solidFill>
                  <a:schemeClr val="dk1"/>
                </a:solidFill>
                <a:latin typeface="Arial Narrow"/>
              </a:defRPr>
            </a:lvl4pPr>
            <a:lvl5pPr marL="1828800" indent="18288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>
                <a:solidFill>
                  <a:schemeClr val="dk1"/>
                </a:solidFill>
                <a:latin typeface="Arial Narrow"/>
              </a:defRPr>
            </a:lvl5pPr>
          </a:lstStyle>
          <a:p>
            <a:pPr marL="0" lvl="0" indent="0">
              <a:spcBef>
                <a:spcPts val="0"/>
              </a:spcBef>
              <a:buNone/>
              <a:defRPr/>
            </a:pPr>
            <a:fld id="{D038279B-FC19-497E-A7D1-5ADD9CAF016F}" type="slidenum">
              <a:rPr lang="ru-RU" sz="2000" b="1" i="0" u="none">
                <a:solidFill>
                  <a:srgbClr val="FFFFFF"/>
                </a:solidFill>
                <a:ea typeface="Arial"/>
              </a:rPr>
              <a:t/>
            </a:fld>
            <a:endParaRPr/>
          </a:p>
        </p:txBody>
      </p:sp>
      <p:sp>
        <p:nvSpPr>
          <p:cNvPr id="25609" name="Rectangle 12"/>
          <p:cNvSpPr>
            <a:spLocks noChangeShapeType="1" noGrp="1"/>
          </p:cNvSpPr>
          <p:nvPr>
            <p:ph type="ftr" idx="3"/>
          </p:nvPr>
        </p:nvSpPr>
        <p:spPr bwMode="auto">
          <a:xfrm>
            <a:off x="2144712" y="6362700"/>
            <a:ext cx="6769100" cy="476250"/>
          </a:xfrm>
          <a:prstGeom prst="rect">
            <a:avLst/>
          </a:prstGeom>
          <a:noFill/>
        </p:spPr>
        <p:txBody>
          <a:bodyPr lIns="0" tIns="0" rIns="0" bIns="0" anchor="ctr" anchorCtr="0"/>
          <a:lstStyle>
            <a:lvl1pPr mar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>
                <a:solidFill>
                  <a:schemeClr val="dk1"/>
                </a:solidFill>
                <a:latin typeface="Arial Narrow"/>
              </a:defRPr>
            </a:lvl1pPr>
            <a:lvl2pPr marL="457200" indent="4572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>
                <a:solidFill>
                  <a:schemeClr val="dk1"/>
                </a:solidFill>
                <a:latin typeface="Arial Narrow"/>
              </a:defRPr>
            </a:lvl2pPr>
            <a:lvl3pPr marL="914400" indent="9144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>
                <a:solidFill>
                  <a:schemeClr val="dk1"/>
                </a:solidFill>
                <a:latin typeface="Arial Narrow"/>
              </a:defRPr>
            </a:lvl3pPr>
            <a:lvl4pPr marL="1371600" indent="13716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>
                <a:solidFill>
                  <a:schemeClr val="dk1"/>
                </a:solidFill>
                <a:latin typeface="Arial Narrow"/>
              </a:defRPr>
            </a:lvl4pPr>
            <a:lvl5pPr marL="1828800" indent="18288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>
                <a:solidFill>
                  <a:schemeClr val="dk1"/>
                </a:solidFill>
                <a:latin typeface="Arial Narrow"/>
              </a:defRPr>
            </a:lvl5pPr>
          </a:lstStyle>
          <a:p>
            <a:pPr marL="0" lvl="0" indent="0">
              <a:spcBef>
                <a:spcPts val="0"/>
              </a:spcBef>
              <a:buNone/>
              <a:defRPr/>
            </a:pPr>
            <a:r>
              <a:rPr lang="ru-RU" sz="2000">
                <a:solidFill>
                  <a:srgbClr val="FFFFFF"/>
                </a:solidFill>
                <a:ea typeface="Arial"/>
              </a:rPr>
              <a:t>Отчет о ПХД (Наименование филиала) за 2013 год</a:t>
            </a:r>
            <a:endParaRPr/>
          </a:p>
        </p:txBody>
      </p:sp>
      <p:sp>
        <p:nvSpPr>
          <p:cNvPr id="25610" name="Line 14"/>
          <p:cNvSpPr>
            <a:spLocks noChangeShapeType="1" noGrp="1"/>
          </p:cNvSpPr>
          <p:nvPr/>
        </p:nvSpPr>
        <p:spPr bwMode="auto">
          <a:xfrm>
            <a:off x="0" y="6315075"/>
            <a:ext cx="9144000" cy="0"/>
          </a:xfrm>
          <a:prstGeom prst="line">
            <a:avLst/>
          </a:prstGeom>
          <a:noFill/>
          <a:ln w="15875">
            <a:solidFill>
              <a:schemeClr val="lt1"/>
            </a:solidFill>
            <a:round/>
            <a:headEnd/>
            <a:tailEnd/>
          </a:ln>
        </p:spPr>
        <p:txBody>
          <a:bodyPr lIns="0" tIns="0" rIns="0" bIns="0" anchor="ctr" anchorCtr="0"/>
          <a:lstStyle/>
          <a:p>
            <a:pPr>
              <a:defRPr/>
            </a:pPr>
            <a:endParaRPr sz="1400"/>
          </a:p>
        </p:txBody>
      </p:sp>
      <p:sp>
        <p:nvSpPr>
          <p:cNvPr id="25611" name="Line 15"/>
          <p:cNvSpPr>
            <a:spLocks noChangeShapeType="1" noGrp="1"/>
          </p:cNvSpPr>
          <p:nvPr/>
        </p:nvSpPr>
        <p:spPr bwMode="auto">
          <a:xfrm>
            <a:off x="0" y="1079500"/>
            <a:ext cx="9144000" cy="0"/>
          </a:xfrm>
          <a:prstGeom prst="line">
            <a:avLst/>
          </a:prstGeom>
          <a:noFill/>
          <a:ln w="15875">
            <a:solidFill>
              <a:schemeClr val="lt1"/>
            </a:solidFill>
            <a:round/>
            <a:headEnd/>
            <a:tailEnd/>
          </a:ln>
        </p:spPr>
        <p:txBody>
          <a:bodyPr lIns="0" tIns="0" rIns="0" bIns="0" anchor="ctr" anchorCtr="0"/>
          <a:lstStyle/>
          <a:p>
            <a:pPr>
              <a:defRPr/>
            </a:pPr>
            <a:endParaRPr sz="1400"/>
          </a:p>
        </p:txBody>
      </p:sp>
      <p:pic>
        <p:nvPicPr>
          <p:cNvPr id="25612" name="Рисунок 14" descr="ГТТ-белый-на-синем.gif"/>
          <p:cNvPicPr>
            <a:picLocks noChangeAspect="1" noGrp="1"/>
          </p:cNvPicPr>
          <p:nvPr/>
        </p:nvPicPr>
        <p:blipFill>
          <a:blip r:embed="rId4"/>
          <a:stretch/>
        </p:blipFill>
        <p:spPr bwMode="auto">
          <a:xfrm>
            <a:off x="165100" y="122237"/>
            <a:ext cx="1587500" cy="903287"/>
          </a:xfrm>
          <a:prstGeom prst="rect">
            <a:avLst/>
          </a:prstGeom>
          <a:noFill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</p:sldLayoutIdLst>
  <p:txStyles>
    <p:titleStyle>
      <a:lvl1pPr marL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defRPr lang="ru-RU" sz="2600" b="0" i="0">
          <a:solidFill>
            <a:schemeClr val="lt1"/>
          </a:solidFill>
          <a:latin typeface="Arial Narrow"/>
          <a:ea typeface="MS PGothic"/>
        </a:defRPr>
      </a:lvl1pPr>
      <a:lvl2pPr marL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defRPr lang="ru-RU" sz="2600" b="0" i="0">
          <a:solidFill>
            <a:schemeClr val="lt1"/>
          </a:solidFill>
          <a:latin typeface="Arial Narrow"/>
          <a:ea typeface="MS PGothic"/>
        </a:defRPr>
      </a:lvl2pPr>
      <a:lvl3pPr marL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defRPr lang="ru-RU" sz="2600" b="0" i="0">
          <a:solidFill>
            <a:schemeClr val="lt1"/>
          </a:solidFill>
          <a:latin typeface="Arial Narrow"/>
          <a:ea typeface="MS PGothic"/>
        </a:defRPr>
      </a:lvl3pPr>
      <a:lvl4pPr marL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defRPr lang="ru-RU" sz="2600" b="0" i="0">
          <a:solidFill>
            <a:schemeClr val="lt1"/>
          </a:solidFill>
          <a:latin typeface="Arial Narrow"/>
          <a:ea typeface="MS PGothic"/>
        </a:defRPr>
      </a:lvl4pPr>
      <a:lvl5pPr marL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defRPr lang="ru-RU" sz="2600" b="0" i="0">
          <a:solidFill>
            <a:schemeClr val="lt1"/>
          </a:solidFill>
          <a:latin typeface="Arial Narrow"/>
          <a:ea typeface="MS PGothic"/>
        </a:defRPr>
      </a:lvl5pPr>
      <a:lvl6pPr>
        <a:defRPr lang="ru-RU" sz="1800"/>
      </a:lvl6pPr>
      <a:lvl7pPr>
        <a:defRPr lang="ru-RU" sz="1800"/>
      </a:lvl7pPr>
      <a:lvl8pPr>
        <a:defRPr lang="ru-RU" sz="1800"/>
      </a:lvl8pPr>
      <a:lvl9pPr>
        <a:defRPr lang="ru-RU" sz="1800"/>
      </a:lvl9pPr>
    </p:titleStyle>
    <p:bodyStyle>
      <a:lvl1pPr marL="34290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defRPr lang="ru-RU" sz="2600" b="1" i="0">
          <a:solidFill>
            <a:srgbClr val="003366"/>
          </a:solidFill>
          <a:latin typeface="Arial Narrow"/>
          <a:ea typeface="MS PGothic"/>
        </a:defRPr>
      </a:lvl1pPr>
      <a:lvl2pPr marL="742950" indent="457200" algn="l" defTabSz="914400">
        <a:lnSpc>
          <a:spcPct val="100000"/>
        </a:lnSpc>
        <a:spcBef>
          <a:spcPts val="0"/>
        </a:spcBef>
        <a:spcAft>
          <a:spcPts val="0"/>
        </a:spcAft>
        <a:buSzPct val="100000"/>
        <a:buChar char="–"/>
        <a:defRPr lang="ru-RU" sz="2800" b="0" i="0">
          <a:solidFill>
            <a:schemeClr val="dk1"/>
          </a:solidFill>
          <a:latin typeface="Arial"/>
          <a:ea typeface="MS PGothic"/>
        </a:defRPr>
      </a:lvl2pPr>
      <a:lvl3pPr marL="1143000" indent="914400" algn="l" defTabSz="914400">
        <a:lnSpc>
          <a:spcPct val="100000"/>
        </a:lnSpc>
        <a:spcBef>
          <a:spcPts val="0"/>
        </a:spcBef>
        <a:spcAft>
          <a:spcPts val="0"/>
        </a:spcAft>
        <a:buSzPct val="100000"/>
        <a:buChar char="•"/>
        <a:defRPr lang="ru-RU" sz="2400" b="0" i="0">
          <a:solidFill>
            <a:schemeClr val="dk1"/>
          </a:solidFill>
          <a:latin typeface="Arial"/>
          <a:ea typeface="MS PGothic"/>
        </a:defRPr>
      </a:lvl3pPr>
      <a:lvl4pPr marL="1600200" indent="1371600" algn="l" defTabSz="914400">
        <a:lnSpc>
          <a:spcPct val="100000"/>
        </a:lnSpc>
        <a:spcBef>
          <a:spcPts val="0"/>
        </a:spcBef>
        <a:spcAft>
          <a:spcPts val="0"/>
        </a:spcAft>
        <a:buSzPct val="100000"/>
        <a:buChar char="–"/>
        <a:defRPr lang="ru-RU" sz="2000" b="0" i="0">
          <a:solidFill>
            <a:schemeClr val="dk1"/>
          </a:solidFill>
          <a:latin typeface="Arial"/>
          <a:ea typeface="MS PGothic"/>
        </a:defRPr>
      </a:lvl4pPr>
      <a:lvl5pPr marL="2057400" indent="1828800" algn="l" defTabSz="914400">
        <a:lnSpc>
          <a:spcPct val="100000"/>
        </a:lnSpc>
        <a:spcBef>
          <a:spcPts val="0"/>
        </a:spcBef>
        <a:spcAft>
          <a:spcPts val="0"/>
        </a:spcAft>
        <a:buSzPct val="100000"/>
        <a:buChar char="»"/>
        <a:defRPr lang="ru-RU" sz="2000" b="0" i="0">
          <a:solidFill>
            <a:schemeClr val="dk1"/>
          </a:solidFill>
          <a:latin typeface="Arial"/>
          <a:ea typeface="MS PGothic"/>
        </a:defRPr>
      </a:lvl5pPr>
      <a:lvl6pPr>
        <a:defRPr lang="ru-RU" sz="1800"/>
      </a:lvl6pPr>
      <a:lvl7pPr>
        <a:defRPr lang="ru-RU" sz="1800"/>
      </a:lvl7pPr>
      <a:lvl8pPr>
        <a:defRPr lang="ru-RU" sz="1800"/>
      </a:lvl8pPr>
      <a:lvl9pPr>
        <a:defRPr lang="ru-RU" sz="1800"/>
      </a:lvl9pPr>
    </p:bodyStyle>
    <p:otherStyle>
      <a:lvl1pPr marL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defRPr lang="ru-RU" sz="1700" b="0" i="0">
          <a:solidFill>
            <a:schemeClr val="lt1"/>
          </a:solidFill>
          <a:latin typeface="Arial Narrow"/>
          <a:ea typeface="MS PGothic"/>
        </a:defRPr>
      </a:lvl1pPr>
      <a:lvl2pPr marL="457200" indent="457200" algn="l" defTabSz="914400">
        <a:lnSpc>
          <a:spcPct val="100000"/>
        </a:lnSpc>
        <a:spcBef>
          <a:spcPts val="0"/>
        </a:spcBef>
        <a:spcAft>
          <a:spcPts val="0"/>
        </a:spcAft>
        <a:buNone/>
        <a:defRPr lang="ru-RU" sz="1700" b="0" i="0">
          <a:solidFill>
            <a:schemeClr val="lt1"/>
          </a:solidFill>
          <a:latin typeface="Arial Narrow"/>
          <a:ea typeface="MS PGothic"/>
        </a:defRPr>
      </a:lvl2pPr>
      <a:lvl3pPr marL="914400" indent="914400" algn="l" defTabSz="914400">
        <a:lnSpc>
          <a:spcPct val="100000"/>
        </a:lnSpc>
        <a:spcBef>
          <a:spcPts val="0"/>
        </a:spcBef>
        <a:spcAft>
          <a:spcPts val="0"/>
        </a:spcAft>
        <a:buNone/>
        <a:defRPr lang="ru-RU" sz="1700" b="0" i="0">
          <a:solidFill>
            <a:schemeClr val="lt1"/>
          </a:solidFill>
          <a:latin typeface="Arial Narrow"/>
          <a:ea typeface="MS PGothic"/>
        </a:defRPr>
      </a:lvl3pPr>
      <a:lvl4pPr marL="1371600" indent="1371600" algn="l" defTabSz="914400">
        <a:lnSpc>
          <a:spcPct val="100000"/>
        </a:lnSpc>
        <a:spcBef>
          <a:spcPts val="0"/>
        </a:spcBef>
        <a:spcAft>
          <a:spcPts val="0"/>
        </a:spcAft>
        <a:buNone/>
        <a:defRPr lang="ru-RU" sz="1700" b="0" i="0">
          <a:solidFill>
            <a:schemeClr val="lt1"/>
          </a:solidFill>
          <a:latin typeface="Arial Narrow"/>
          <a:ea typeface="MS PGothic"/>
        </a:defRPr>
      </a:lvl4pPr>
      <a:lvl5pPr marL="1828800" indent="1828800" algn="l" defTabSz="914400">
        <a:lnSpc>
          <a:spcPct val="100000"/>
        </a:lnSpc>
        <a:spcBef>
          <a:spcPts val="0"/>
        </a:spcBef>
        <a:spcAft>
          <a:spcPts val="0"/>
        </a:spcAft>
        <a:buNone/>
        <a:defRPr lang="ru-RU" sz="1700" b="0" i="0">
          <a:solidFill>
            <a:schemeClr val="lt1"/>
          </a:solidFill>
          <a:latin typeface="Arial Narrow"/>
          <a:ea typeface="MS PGothic"/>
        </a:defRPr>
      </a:lvl5pPr>
      <a:lvl6pPr>
        <a:defRPr lang="ru-RU" sz="1800"/>
      </a:lvl6pPr>
      <a:lvl7pPr>
        <a:defRPr lang="ru-RU" sz="1800"/>
      </a:lvl7pPr>
      <a:lvl8pPr>
        <a:defRPr lang="ru-RU" sz="1800"/>
      </a:lvl8pPr>
      <a:lvl9pPr>
        <a:defRPr lang="ru-RU" sz="1800"/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preserve="0">
  <p:cSld name="">
    <p:bg>
      <p:bgPr shadeToTitle="0">
        <a:solidFill>
          <a:schemeClr val="lt1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ChangeShapeType="1" noGrp="1"/>
          </p:cNvSpPr>
          <p:nvPr>
            <p:ph type="body" idx="1"/>
          </p:nvPr>
        </p:nvSpPr>
        <p:spPr bwMode="auto">
          <a:xfrm>
            <a:off x="0" y="1079500"/>
            <a:ext cx="9144000" cy="1528762"/>
          </a:xfrm>
          <a:prstGeom prst="rect">
            <a:avLst/>
          </a:prstGeom>
          <a:noFill/>
        </p:spPr>
        <p:txBody>
          <a:bodyPr lIns="216000" tIns="0" rIns="216000" bIns="0" anchor="ctr" anchorCtr="0"/>
          <a:lstStyle>
            <a:lvl1pPr marL="34290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00" b="1" i="0">
                <a:solidFill>
                  <a:srgbClr val="003366"/>
                </a:solidFill>
                <a:latin typeface="Arial Narrow"/>
                <a:ea typeface="MS PGothic"/>
              </a:defRPr>
            </a:lvl1pPr>
            <a:lvl2pPr marL="742950" indent="4572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–"/>
              <a:defRPr sz="2800" b="0" i="0">
                <a:solidFill>
                  <a:schemeClr val="dk1"/>
                </a:solidFill>
                <a:latin typeface="Arial"/>
                <a:ea typeface="MS PGothic"/>
              </a:defRPr>
            </a:lvl2pPr>
            <a:lvl3pPr marL="1143000" indent="9144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•"/>
              <a:defRPr sz="2400" b="0" i="0">
                <a:solidFill>
                  <a:schemeClr val="dk1"/>
                </a:solidFill>
                <a:latin typeface="Arial"/>
                <a:ea typeface="MS PGothic"/>
              </a:defRPr>
            </a:lvl3pPr>
            <a:lvl4pPr marL="1600200" indent="13716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–"/>
              <a:defRPr sz="2000" b="0" i="0">
                <a:solidFill>
                  <a:schemeClr val="dk1"/>
                </a:solidFill>
                <a:latin typeface="Arial"/>
                <a:ea typeface="MS PGothic"/>
              </a:defRPr>
            </a:lvl4pPr>
            <a:lvl5pPr marL="2057400" indent="18288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»"/>
              <a:defRPr sz="2000" b="0" i="0">
                <a:solidFill>
                  <a:schemeClr val="dk1"/>
                </a:solidFill>
                <a:latin typeface="Arial"/>
                <a:ea typeface="MS PGothic"/>
              </a:defRPr>
            </a:lvl5pPr>
          </a:lstStyle>
          <a:p>
            <a:pPr marL="342900" lvl="0" indent="-342900">
              <a:spcBef>
                <a:spcPts val="0"/>
              </a:spcBef>
              <a:buNone/>
              <a:defRPr/>
            </a:pPr>
            <a:r>
              <a:rPr lang="ru-RU"/>
              <a:t>Образец текста</a:t>
            </a:r>
            <a:endParaRPr/>
          </a:p>
        </p:txBody>
      </p:sp>
      <p:grpSp>
        <p:nvGrpSpPr>
          <p:cNvPr id="30723" name="Group 3"/>
          <p:cNvGrpSpPr/>
          <p:nvPr/>
        </p:nvGrpSpPr>
        <p:grpSpPr bwMode="auto">
          <a:xfrm>
            <a:off x="0" y="6318250"/>
            <a:ext cx="9144000" cy="539750"/>
            <a:chOff x="0" y="3974"/>
            <a:chExt cx="5760" cy="340"/>
          </a:xfrm>
        </p:grpSpPr>
        <p:sp>
          <p:nvSpPr>
            <p:cNvPr id="30733" name="Rectangle 4"/>
            <p:cNvSpPr>
              <a:spLocks noChangeShapeType="1"/>
            </p:cNvSpPr>
            <p:nvPr/>
          </p:nvSpPr>
          <p:spPr bwMode="auto">
            <a:xfrm>
              <a:off x="0" y="3974"/>
              <a:ext cx="1220" cy="340"/>
            </a:xfrm>
            <a:prstGeom prst="rect">
              <a:avLst/>
            </a:prstGeom>
            <a:solidFill>
              <a:srgbClr val="0066CC"/>
            </a:solidFill>
          </p:spPr>
          <p:txBody>
            <a:bodyPr wrap="none" anchor="ctr" anchorCtr="0"/>
            <a:lstStyle/>
            <a:p>
              <a:pPr>
                <a:defRPr/>
              </a:pPr>
              <a:endParaRPr sz="1400"/>
            </a:p>
          </p:txBody>
        </p:sp>
        <p:sp>
          <p:nvSpPr>
            <p:cNvPr id="30734" name="Rectangle 5"/>
            <p:cNvSpPr>
              <a:spLocks noChangeShapeType="1"/>
            </p:cNvSpPr>
            <p:nvPr/>
          </p:nvSpPr>
          <p:spPr bwMode="auto">
            <a:xfrm>
              <a:off x="1224" y="3974"/>
              <a:ext cx="4536" cy="340"/>
            </a:xfrm>
            <a:prstGeom prst="rect">
              <a:avLst/>
            </a:prstGeom>
            <a:solidFill>
              <a:srgbClr val="3399FF"/>
            </a:solidFill>
          </p:spPr>
          <p:txBody>
            <a:bodyPr wrap="none" anchor="ctr" anchorCtr="0"/>
            <a:lstStyle/>
            <a:p>
              <a:pPr>
                <a:defRPr/>
              </a:pPr>
              <a:endParaRPr sz="1400"/>
            </a:p>
          </p:txBody>
        </p:sp>
        <p:sp>
          <p:nvSpPr>
            <p:cNvPr id="30735" name="Line 6"/>
            <p:cNvSpPr>
              <a:spLocks noChangeShapeType="1"/>
            </p:cNvSpPr>
            <p:nvPr/>
          </p:nvSpPr>
          <p:spPr bwMode="auto">
            <a:xfrm>
              <a:off x="1220" y="3974"/>
              <a:ext cx="0" cy="340"/>
            </a:xfrm>
            <a:prstGeom prst="line">
              <a:avLst/>
            </a:prstGeom>
            <a:noFill/>
            <a:ln w="15875">
              <a:solidFill>
                <a:schemeClr val="lt1"/>
              </a:solidFill>
              <a:round/>
              <a:headEnd/>
              <a:tailEnd/>
            </a:ln>
          </p:spPr>
          <p:txBody>
            <a:bodyPr lIns="0" tIns="0" rIns="0" bIns="0" anchor="ctr" anchorCtr="0"/>
            <a:lstStyle/>
            <a:p>
              <a:pPr>
                <a:defRPr/>
              </a:pPr>
              <a:endParaRPr sz="1400"/>
            </a:p>
          </p:txBody>
        </p:sp>
      </p:grpSp>
      <p:sp>
        <p:nvSpPr>
          <p:cNvPr id="30724" name="Rectangle 7"/>
          <p:cNvSpPr>
            <a:spLocks noChangeShapeType="1" noGrp="1"/>
          </p:cNvSpPr>
          <p:nvPr/>
        </p:nvSpPr>
        <p:spPr bwMode="auto">
          <a:xfrm>
            <a:off x="0" y="0"/>
            <a:ext cx="1936750" cy="1079500"/>
          </a:xfrm>
          <a:prstGeom prst="rect">
            <a:avLst/>
          </a:prstGeom>
          <a:solidFill>
            <a:srgbClr val="0066CC"/>
          </a:solidFill>
        </p:spPr>
        <p:txBody>
          <a:bodyPr wrap="none" anchor="ctr" anchorCtr="0"/>
          <a:lstStyle/>
          <a:p>
            <a:pPr>
              <a:defRPr/>
            </a:pPr>
            <a:endParaRPr sz="1400"/>
          </a:p>
        </p:txBody>
      </p:sp>
      <p:sp>
        <p:nvSpPr>
          <p:cNvPr id="30725" name="Rectangle 8"/>
          <p:cNvSpPr>
            <a:spLocks noChangeShapeType="1" noGrp="1"/>
          </p:cNvSpPr>
          <p:nvPr/>
        </p:nvSpPr>
        <p:spPr bwMode="auto">
          <a:xfrm>
            <a:off x="1943100" y="0"/>
            <a:ext cx="7200900" cy="1079500"/>
          </a:xfrm>
          <a:prstGeom prst="rect">
            <a:avLst/>
          </a:prstGeom>
          <a:solidFill>
            <a:srgbClr val="003366"/>
          </a:solidFill>
        </p:spPr>
        <p:txBody>
          <a:bodyPr wrap="none" anchor="ctr" anchorCtr="0"/>
          <a:lstStyle/>
          <a:p>
            <a:pPr>
              <a:defRPr/>
            </a:pPr>
            <a:endParaRPr sz="1400"/>
          </a:p>
        </p:txBody>
      </p:sp>
      <p:sp>
        <p:nvSpPr>
          <p:cNvPr id="30726" name="Line 9"/>
          <p:cNvSpPr>
            <a:spLocks noChangeShapeType="1" noGrp="1"/>
          </p:cNvSpPr>
          <p:nvPr/>
        </p:nvSpPr>
        <p:spPr bwMode="auto">
          <a:xfrm>
            <a:off x="1936750" y="0"/>
            <a:ext cx="0" cy="1079500"/>
          </a:xfrm>
          <a:prstGeom prst="line">
            <a:avLst/>
          </a:prstGeom>
          <a:noFill/>
          <a:ln w="15875">
            <a:solidFill>
              <a:schemeClr val="lt1"/>
            </a:solidFill>
            <a:round/>
            <a:headEnd/>
            <a:tailEnd/>
          </a:ln>
        </p:spPr>
        <p:txBody>
          <a:bodyPr lIns="0" tIns="0" rIns="0" bIns="0" anchor="ctr" anchorCtr="0"/>
          <a:lstStyle/>
          <a:p>
            <a:pPr>
              <a:defRPr/>
            </a:pPr>
            <a:endParaRPr sz="1400"/>
          </a:p>
        </p:txBody>
      </p:sp>
      <p:sp>
        <p:nvSpPr>
          <p:cNvPr id="30727" name="Rectangle 10"/>
          <p:cNvSpPr>
            <a:spLocks noChangeShapeType="1" noGrp="1"/>
          </p:cNvSpPr>
          <p:nvPr>
            <p:ph type="title"/>
          </p:nvPr>
        </p:nvSpPr>
        <p:spPr bwMode="auto">
          <a:xfrm>
            <a:off x="2159000" y="0"/>
            <a:ext cx="6985000" cy="1009650"/>
          </a:xfrm>
          <a:prstGeom prst="rect">
            <a:avLst/>
          </a:prstGeom>
          <a:noFill/>
        </p:spPr>
        <p:txBody>
          <a:bodyPr lIns="0" tIns="0" rIns="0" bIns="0" anchor="b"/>
          <a:lstStyle/>
          <a:p>
            <a:pPr marL="0" lvl="0" indent="0">
              <a:spcBef>
                <a:spcPts val="0"/>
              </a:spcBef>
              <a:buNone/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0728" name="Rectangle 11"/>
          <p:cNvSpPr>
            <a:spLocks noChangeShapeType="1" noGrp="1"/>
          </p:cNvSpPr>
          <p:nvPr>
            <p:ph type="sldNum" idx="4"/>
          </p:nvPr>
        </p:nvSpPr>
        <p:spPr bwMode="auto">
          <a:xfrm>
            <a:off x="204787" y="6362700"/>
            <a:ext cx="1487487" cy="476250"/>
          </a:xfrm>
          <a:prstGeom prst="rect">
            <a:avLst/>
          </a:prstGeom>
          <a:noFill/>
        </p:spPr>
        <p:txBody>
          <a:bodyPr lIns="0" tIns="0" rIns="0" bIns="0" anchor="ctr" anchorCtr="0"/>
          <a:lstStyle>
            <a:lvl1pPr mar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>
                <a:solidFill>
                  <a:schemeClr val="dk1"/>
                </a:solidFill>
                <a:latin typeface="Arial Narrow"/>
              </a:defRPr>
            </a:lvl1pPr>
            <a:lvl2pPr marL="457200" indent="4572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>
                <a:solidFill>
                  <a:schemeClr val="dk1"/>
                </a:solidFill>
                <a:latin typeface="Arial Narrow"/>
              </a:defRPr>
            </a:lvl2pPr>
            <a:lvl3pPr marL="914400" indent="9144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>
                <a:solidFill>
                  <a:schemeClr val="dk1"/>
                </a:solidFill>
                <a:latin typeface="Arial Narrow"/>
              </a:defRPr>
            </a:lvl3pPr>
            <a:lvl4pPr marL="1371600" indent="13716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>
                <a:solidFill>
                  <a:schemeClr val="dk1"/>
                </a:solidFill>
                <a:latin typeface="Arial Narrow"/>
              </a:defRPr>
            </a:lvl4pPr>
            <a:lvl5pPr marL="1828800" indent="18288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>
                <a:solidFill>
                  <a:schemeClr val="dk1"/>
                </a:solidFill>
                <a:latin typeface="Arial Narrow"/>
              </a:defRPr>
            </a:lvl5pPr>
          </a:lstStyle>
          <a:p>
            <a:pPr marL="0" lvl="0" indent="0">
              <a:spcBef>
                <a:spcPts val="0"/>
              </a:spcBef>
              <a:buNone/>
              <a:defRPr/>
            </a:pPr>
            <a:fld id="{D038279B-FC19-497E-A7D1-5ADD9CAF016F}" type="slidenum">
              <a:rPr lang="ru-RU" sz="2000" b="1" i="0" u="none">
                <a:solidFill>
                  <a:srgbClr val="FFFFFF"/>
                </a:solidFill>
                <a:ea typeface="Arial"/>
              </a:rPr>
              <a:t/>
            </a:fld>
            <a:endParaRPr/>
          </a:p>
        </p:txBody>
      </p:sp>
      <p:sp>
        <p:nvSpPr>
          <p:cNvPr id="30729" name="Rectangle 12"/>
          <p:cNvSpPr>
            <a:spLocks noChangeShapeType="1" noGrp="1"/>
          </p:cNvSpPr>
          <p:nvPr>
            <p:ph type="ftr" idx="3"/>
          </p:nvPr>
        </p:nvSpPr>
        <p:spPr bwMode="auto">
          <a:xfrm>
            <a:off x="2144712" y="6362700"/>
            <a:ext cx="6769100" cy="476250"/>
          </a:xfrm>
          <a:prstGeom prst="rect">
            <a:avLst/>
          </a:prstGeom>
          <a:noFill/>
        </p:spPr>
        <p:txBody>
          <a:bodyPr lIns="0" tIns="0" rIns="0" bIns="0" anchor="ctr" anchorCtr="0"/>
          <a:lstStyle>
            <a:lvl1pPr mar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>
                <a:solidFill>
                  <a:schemeClr val="dk1"/>
                </a:solidFill>
                <a:latin typeface="Arial Narrow"/>
              </a:defRPr>
            </a:lvl1pPr>
            <a:lvl2pPr marL="457200" indent="4572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>
                <a:solidFill>
                  <a:schemeClr val="dk1"/>
                </a:solidFill>
                <a:latin typeface="Arial Narrow"/>
              </a:defRPr>
            </a:lvl2pPr>
            <a:lvl3pPr marL="914400" indent="9144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>
                <a:solidFill>
                  <a:schemeClr val="dk1"/>
                </a:solidFill>
                <a:latin typeface="Arial Narrow"/>
              </a:defRPr>
            </a:lvl3pPr>
            <a:lvl4pPr marL="1371600" indent="13716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>
                <a:solidFill>
                  <a:schemeClr val="dk1"/>
                </a:solidFill>
                <a:latin typeface="Arial Narrow"/>
              </a:defRPr>
            </a:lvl4pPr>
            <a:lvl5pPr marL="1828800" indent="18288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>
                <a:solidFill>
                  <a:schemeClr val="dk1"/>
                </a:solidFill>
                <a:latin typeface="Arial Narrow"/>
              </a:defRPr>
            </a:lvl5pPr>
          </a:lstStyle>
          <a:p>
            <a:pPr marL="0" lvl="0" indent="0">
              <a:spcBef>
                <a:spcPts val="0"/>
              </a:spcBef>
              <a:buNone/>
              <a:defRPr/>
            </a:pPr>
            <a:r>
              <a:rPr lang="ru-RU" sz="2000">
                <a:solidFill>
                  <a:srgbClr val="FFFFFF"/>
                </a:solidFill>
                <a:ea typeface="Arial"/>
              </a:rPr>
              <a:t>Отчет о ПХД (Наименование филиала) за 2013 год</a:t>
            </a:r>
            <a:endParaRPr/>
          </a:p>
        </p:txBody>
      </p:sp>
      <p:sp>
        <p:nvSpPr>
          <p:cNvPr id="30730" name="Line 14"/>
          <p:cNvSpPr>
            <a:spLocks noChangeShapeType="1" noGrp="1"/>
          </p:cNvSpPr>
          <p:nvPr/>
        </p:nvSpPr>
        <p:spPr bwMode="auto">
          <a:xfrm>
            <a:off x="0" y="6315075"/>
            <a:ext cx="9144000" cy="0"/>
          </a:xfrm>
          <a:prstGeom prst="line">
            <a:avLst/>
          </a:prstGeom>
          <a:noFill/>
          <a:ln w="15875">
            <a:solidFill>
              <a:schemeClr val="lt1"/>
            </a:solidFill>
            <a:round/>
            <a:headEnd/>
            <a:tailEnd/>
          </a:ln>
        </p:spPr>
        <p:txBody>
          <a:bodyPr lIns="0" tIns="0" rIns="0" bIns="0" anchor="ctr" anchorCtr="0"/>
          <a:lstStyle/>
          <a:p>
            <a:pPr>
              <a:defRPr/>
            </a:pPr>
            <a:endParaRPr sz="1400"/>
          </a:p>
        </p:txBody>
      </p:sp>
      <p:sp>
        <p:nvSpPr>
          <p:cNvPr id="30731" name="Line 15"/>
          <p:cNvSpPr>
            <a:spLocks noChangeShapeType="1" noGrp="1"/>
          </p:cNvSpPr>
          <p:nvPr/>
        </p:nvSpPr>
        <p:spPr bwMode="auto">
          <a:xfrm>
            <a:off x="0" y="1079500"/>
            <a:ext cx="9144000" cy="0"/>
          </a:xfrm>
          <a:prstGeom prst="line">
            <a:avLst/>
          </a:prstGeom>
          <a:noFill/>
          <a:ln w="15875">
            <a:solidFill>
              <a:schemeClr val="lt1"/>
            </a:solidFill>
            <a:round/>
            <a:headEnd/>
            <a:tailEnd/>
          </a:ln>
        </p:spPr>
        <p:txBody>
          <a:bodyPr lIns="0" tIns="0" rIns="0" bIns="0" anchor="ctr" anchorCtr="0"/>
          <a:lstStyle/>
          <a:p>
            <a:pPr>
              <a:defRPr/>
            </a:pPr>
            <a:endParaRPr sz="1400"/>
          </a:p>
        </p:txBody>
      </p:sp>
      <p:pic>
        <p:nvPicPr>
          <p:cNvPr id="30732" name="Рисунок 14" descr="ГТТ-белый-на-синем.gif"/>
          <p:cNvPicPr>
            <a:picLocks noChangeAspect="1" noGrp="1"/>
          </p:cNvPicPr>
          <p:nvPr/>
        </p:nvPicPr>
        <p:blipFill>
          <a:blip r:embed="rId4"/>
          <a:stretch/>
        </p:blipFill>
        <p:spPr bwMode="auto">
          <a:xfrm>
            <a:off x="165100" y="122237"/>
            <a:ext cx="1587500" cy="903287"/>
          </a:xfrm>
          <a:prstGeom prst="rect">
            <a:avLst/>
          </a:prstGeom>
          <a:noFill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6" r:id="rId2"/>
  </p:sldLayoutIdLst>
  <p:txStyles>
    <p:titleStyle>
      <a:lvl1pPr marL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defRPr lang="ru-RU" sz="2600" b="0" i="0">
          <a:solidFill>
            <a:schemeClr val="lt1"/>
          </a:solidFill>
          <a:latin typeface="Arial Narrow"/>
          <a:ea typeface="MS PGothic"/>
        </a:defRPr>
      </a:lvl1pPr>
      <a:lvl2pPr marL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defRPr lang="ru-RU" sz="2600" b="0" i="0">
          <a:solidFill>
            <a:schemeClr val="lt1"/>
          </a:solidFill>
          <a:latin typeface="Arial Narrow"/>
          <a:ea typeface="MS PGothic"/>
        </a:defRPr>
      </a:lvl2pPr>
      <a:lvl3pPr marL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defRPr lang="ru-RU" sz="2600" b="0" i="0">
          <a:solidFill>
            <a:schemeClr val="lt1"/>
          </a:solidFill>
          <a:latin typeface="Arial Narrow"/>
          <a:ea typeface="MS PGothic"/>
        </a:defRPr>
      </a:lvl3pPr>
      <a:lvl4pPr marL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defRPr lang="ru-RU" sz="2600" b="0" i="0">
          <a:solidFill>
            <a:schemeClr val="lt1"/>
          </a:solidFill>
          <a:latin typeface="Arial Narrow"/>
          <a:ea typeface="MS PGothic"/>
        </a:defRPr>
      </a:lvl4pPr>
      <a:lvl5pPr marL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defRPr lang="ru-RU" sz="2600" b="0" i="0">
          <a:solidFill>
            <a:schemeClr val="lt1"/>
          </a:solidFill>
          <a:latin typeface="Arial Narrow"/>
          <a:ea typeface="MS PGothic"/>
        </a:defRPr>
      </a:lvl5pPr>
      <a:lvl6pPr>
        <a:defRPr lang="ru-RU" sz="1800"/>
      </a:lvl6pPr>
      <a:lvl7pPr>
        <a:defRPr lang="ru-RU" sz="1800"/>
      </a:lvl7pPr>
      <a:lvl8pPr>
        <a:defRPr lang="ru-RU" sz="1800"/>
      </a:lvl8pPr>
      <a:lvl9pPr>
        <a:defRPr lang="ru-RU" sz="1800"/>
      </a:lvl9pPr>
    </p:titleStyle>
    <p:bodyStyle>
      <a:lvl1pPr marL="34290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defRPr lang="ru-RU" sz="2600" b="1" i="0">
          <a:solidFill>
            <a:srgbClr val="003366"/>
          </a:solidFill>
          <a:latin typeface="Arial Narrow"/>
          <a:ea typeface="MS PGothic"/>
        </a:defRPr>
      </a:lvl1pPr>
      <a:lvl2pPr marL="742950" indent="457200" algn="l" defTabSz="914400">
        <a:lnSpc>
          <a:spcPct val="100000"/>
        </a:lnSpc>
        <a:spcBef>
          <a:spcPts val="0"/>
        </a:spcBef>
        <a:spcAft>
          <a:spcPts val="0"/>
        </a:spcAft>
        <a:buSzPct val="100000"/>
        <a:buChar char="–"/>
        <a:defRPr lang="ru-RU" sz="2800" b="0" i="0">
          <a:solidFill>
            <a:schemeClr val="dk1"/>
          </a:solidFill>
          <a:latin typeface="Arial"/>
          <a:ea typeface="MS PGothic"/>
        </a:defRPr>
      </a:lvl2pPr>
      <a:lvl3pPr marL="1143000" indent="914400" algn="l" defTabSz="914400">
        <a:lnSpc>
          <a:spcPct val="100000"/>
        </a:lnSpc>
        <a:spcBef>
          <a:spcPts val="0"/>
        </a:spcBef>
        <a:spcAft>
          <a:spcPts val="0"/>
        </a:spcAft>
        <a:buSzPct val="100000"/>
        <a:buChar char="•"/>
        <a:defRPr lang="ru-RU" sz="2400" b="0" i="0">
          <a:solidFill>
            <a:schemeClr val="dk1"/>
          </a:solidFill>
          <a:latin typeface="Arial"/>
          <a:ea typeface="MS PGothic"/>
        </a:defRPr>
      </a:lvl3pPr>
      <a:lvl4pPr marL="1600200" indent="1371600" algn="l" defTabSz="914400">
        <a:lnSpc>
          <a:spcPct val="100000"/>
        </a:lnSpc>
        <a:spcBef>
          <a:spcPts val="0"/>
        </a:spcBef>
        <a:spcAft>
          <a:spcPts val="0"/>
        </a:spcAft>
        <a:buSzPct val="100000"/>
        <a:buChar char="–"/>
        <a:defRPr lang="ru-RU" sz="2000" b="0" i="0">
          <a:solidFill>
            <a:schemeClr val="dk1"/>
          </a:solidFill>
          <a:latin typeface="Arial"/>
          <a:ea typeface="MS PGothic"/>
        </a:defRPr>
      </a:lvl4pPr>
      <a:lvl5pPr marL="2057400" indent="1828800" algn="l" defTabSz="914400">
        <a:lnSpc>
          <a:spcPct val="100000"/>
        </a:lnSpc>
        <a:spcBef>
          <a:spcPts val="0"/>
        </a:spcBef>
        <a:spcAft>
          <a:spcPts val="0"/>
        </a:spcAft>
        <a:buSzPct val="100000"/>
        <a:buChar char="»"/>
        <a:defRPr lang="ru-RU" sz="2000" b="0" i="0">
          <a:solidFill>
            <a:schemeClr val="dk1"/>
          </a:solidFill>
          <a:latin typeface="Arial"/>
          <a:ea typeface="MS PGothic"/>
        </a:defRPr>
      </a:lvl5pPr>
      <a:lvl6pPr>
        <a:defRPr lang="ru-RU" sz="1800"/>
      </a:lvl6pPr>
      <a:lvl7pPr>
        <a:defRPr lang="ru-RU" sz="1800"/>
      </a:lvl7pPr>
      <a:lvl8pPr>
        <a:defRPr lang="ru-RU" sz="1800"/>
      </a:lvl8pPr>
      <a:lvl9pPr>
        <a:defRPr lang="ru-RU" sz="1800"/>
      </a:lvl9pPr>
    </p:bodyStyle>
    <p:otherStyle>
      <a:lvl1pPr marL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defRPr lang="ru-RU" sz="1700" b="0" i="0">
          <a:solidFill>
            <a:schemeClr val="lt1"/>
          </a:solidFill>
          <a:latin typeface="Arial Narrow"/>
          <a:ea typeface="MS PGothic"/>
        </a:defRPr>
      </a:lvl1pPr>
      <a:lvl2pPr marL="457200" indent="457200" algn="l" defTabSz="914400">
        <a:lnSpc>
          <a:spcPct val="100000"/>
        </a:lnSpc>
        <a:spcBef>
          <a:spcPts val="0"/>
        </a:spcBef>
        <a:spcAft>
          <a:spcPts val="0"/>
        </a:spcAft>
        <a:buNone/>
        <a:defRPr lang="ru-RU" sz="1700" b="0" i="0">
          <a:solidFill>
            <a:schemeClr val="lt1"/>
          </a:solidFill>
          <a:latin typeface="Arial Narrow"/>
          <a:ea typeface="MS PGothic"/>
        </a:defRPr>
      </a:lvl2pPr>
      <a:lvl3pPr marL="914400" indent="914400" algn="l" defTabSz="914400">
        <a:lnSpc>
          <a:spcPct val="100000"/>
        </a:lnSpc>
        <a:spcBef>
          <a:spcPts val="0"/>
        </a:spcBef>
        <a:spcAft>
          <a:spcPts val="0"/>
        </a:spcAft>
        <a:buNone/>
        <a:defRPr lang="ru-RU" sz="1700" b="0" i="0">
          <a:solidFill>
            <a:schemeClr val="lt1"/>
          </a:solidFill>
          <a:latin typeface="Arial Narrow"/>
          <a:ea typeface="MS PGothic"/>
        </a:defRPr>
      </a:lvl3pPr>
      <a:lvl4pPr marL="1371600" indent="1371600" algn="l" defTabSz="914400">
        <a:lnSpc>
          <a:spcPct val="100000"/>
        </a:lnSpc>
        <a:spcBef>
          <a:spcPts val="0"/>
        </a:spcBef>
        <a:spcAft>
          <a:spcPts val="0"/>
        </a:spcAft>
        <a:buNone/>
        <a:defRPr lang="ru-RU" sz="1700" b="0" i="0">
          <a:solidFill>
            <a:schemeClr val="lt1"/>
          </a:solidFill>
          <a:latin typeface="Arial Narrow"/>
          <a:ea typeface="MS PGothic"/>
        </a:defRPr>
      </a:lvl4pPr>
      <a:lvl5pPr marL="1828800" indent="1828800" algn="l" defTabSz="914400">
        <a:lnSpc>
          <a:spcPct val="100000"/>
        </a:lnSpc>
        <a:spcBef>
          <a:spcPts val="0"/>
        </a:spcBef>
        <a:spcAft>
          <a:spcPts val="0"/>
        </a:spcAft>
        <a:buNone/>
        <a:defRPr lang="ru-RU" sz="1700" b="0" i="0">
          <a:solidFill>
            <a:schemeClr val="lt1"/>
          </a:solidFill>
          <a:latin typeface="Arial Narrow"/>
          <a:ea typeface="MS PGothic"/>
        </a:defRPr>
      </a:lvl5pPr>
      <a:lvl6pPr>
        <a:defRPr lang="ru-RU" sz="1800"/>
      </a:lvl6pPr>
      <a:lvl7pPr>
        <a:defRPr lang="ru-RU" sz="1800"/>
      </a:lvl7pPr>
      <a:lvl8pPr>
        <a:defRPr lang="ru-RU" sz="1800"/>
      </a:lvl8pPr>
      <a:lvl9pPr>
        <a:defRPr lang="ru-RU" sz="1800"/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preserve="0">
  <p:cSld name="">
    <p:bg>
      <p:bgPr shadeToTitle="0">
        <a:solidFill>
          <a:schemeClr val="lt1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ChangeShapeType="1" noGrp="1"/>
          </p:cNvSpPr>
          <p:nvPr>
            <p:ph type="body" idx="1"/>
          </p:nvPr>
        </p:nvSpPr>
        <p:spPr bwMode="auto">
          <a:xfrm>
            <a:off x="0" y="1079500"/>
            <a:ext cx="9144000" cy="1528762"/>
          </a:xfrm>
          <a:prstGeom prst="rect">
            <a:avLst/>
          </a:prstGeom>
          <a:noFill/>
        </p:spPr>
        <p:txBody>
          <a:bodyPr lIns="216000" tIns="0" rIns="216000" bIns="0" anchor="ctr" anchorCtr="0"/>
          <a:lstStyle>
            <a:lvl1pPr marL="34290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00" b="1" i="0">
                <a:solidFill>
                  <a:srgbClr val="003366"/>
                </a:solidFill>
                <a:latin typeface="Arial Narrow"/>
                <a:ea typeface="MS PGothic"/>
              </a:defRPr>
            </a:lvl1pPr>
            <a:lvl2pPr marL="742950" indent="4572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–"/>
              <a:defRPr sz="2800" b="0" i="0">
                <a:solidFill>
                  <a:schemeClr val="dk1"/>
                </a:solidFill>
                <a:latin typeface="Arial"/>
                <a:ea typeface="MS PGothic"/>
              </a:defRPr>
            </a:lvl2pPr>
            <a:lvl3pPr marL="1143000" indent="9144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•"/>
              <a:defRPr sz="2400" b="0" i="0">
                <a:solidFill>
                  <a:schemeClr val="dk1"/>
                </a:solidFill>
                <a:latin typeface="Arial"/>
                <a:ea typeface="MS PGothic"/>
              </a:defRPr>
            </a:lvl3pPr>
            <a:lvl4pPr marL="1600200" indent="13716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–"/>
              <a:defRPr sz="2000" b="0" i="0">
                <a:solidFill>
                  <a:schemeClr val="dk1"/>
                </a:solidFill>
                <a:latin typeface="Arial"/>
                <a:ea typeface="MS PGothic"/>
              </a:defRPr>
            </a:lvl4pPr>
            <a:lvl5pPr marL="2057400" indent="18288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»"/>
              <a:defRPr sz="2000" b="0" i="0">
                <a:solidFill>
                  <a:schemeClr val="dk1"/>
                </a:solidFill>
                <a:latin typeface="Arial"/>
                <a:ea typeface="MS PGothic"/>
              </a:defRPr>
            </a:lvl5pPr>
          </a:lstStyle>
          <a:p>
            <a:pPr marL="342900" lvl="0" indent="-342900">
              <a:spcBef>
                <a:spcPts val="0"/>
              </a:spcBef>
              <a:buNone/>
              <a:defRPr/>
            </a:pPr>
            <a:r>
              <a:rPr lang="ru-RU"/>
              <a:t>Образец текста</a:t>
            </a:r>
            <a:endParaRPr/>
          </a:p>
        </p:txBody>
      </p:sp>
      <p:grpSp>
        <p:nvGrpSpPr>
          <p:cNvPr id="26627" name="Group 3"/>
          <p:cNvGrpSpPr/>
          <p:nvPr/>
        </p:nvGrpSpPr>
        <p:grpSpPr bwMode="auto">
          <a:xfrm>
            <a:off x="0" y="6318250"/>
            <a:ext cx="9144000" cy="539750"/>
            <a:chOff x="0" y="3974"/>
            <a:chExt cx="5760" cy="340"/>
          </a:xfrm>
        </p:grpSpPr>
        <p:sp>
          <p:nvSpPr>
            <p:cNvPr id="26637" name="Rectangle 4"/>
            <p:cNvSpPr>
              <a:spLocks noChangeShapeType="1"/>
            </p:cNvSpPr>
            <p:nvPr/>
          </p:nvSpPr>
          <p:spPr bwMode="auto">
            <a:xfrm>
              <a:off x="0" y="3974"/>
              <a:ext cx="1220" cy="340"/>
            </a:xfrm>
            <a:prstGeom prst="rect">
              <a:avLst/>
            </a:prstGeom>
            <a:solidFill>
              <a:srgbClr val="0066CC"/>
            </a:solidFill>
          </p:spPr>
          <p:txBody>
            <a:bodyPr wrap="none" anchor="ctr" anchorCtr="0"/>
            <a:lstStyle/>
            <a:p>
              <a:pPr>
                <a:defRPr/>
              </a:pPr>
              <a:endParaRPr sz="1400"/>
            </a:p>
          </p:txBody>
        </p:sp>
        <p:sp>
          <p:nvSpPr>
            <p:cNvPr id="26638" name="Rectangle 5"/>
            <p:cNvSpPr>
              <a:spLocks noChangeShapeType="1"/>
            </p:cNvSpPr>
            <p:nvPr/>
          </p:nvSpPr>
          <p:spPr bwMode="auto">
            <a:xfrm>
              <a:off x="1224" y="3974"/>
              <a:ext cx="4536" cy="340"/>
            </a:xfrm>
            <a:prstGeom prst="rect">
              <a:avLst/>
            </a:prstGeom>
            <a:solidFill>
              <a:srgbClr val="3399FF"/>
            </a:solidFill>
          </p:spPr>
          <p:txBody>
            <a:bodyPr wrap="none" anchor="ctr" anchorCtr="0"/>
            <a:lstStyle/>
            <a:p>
              <a:pPr>
                <a:defRPr/>
              </a:pPr>
              <a:endParaRPr sz="1400"/>
            </a:p>
          </p:txBody>
        </p:sp>
        <p:sp>
          <p:nvSpPr>
            <p:cNvPr id="26639" name="Line 6"/>
            <p:cNvSpPr>
              <a:spLocks noChangeShapeType="1"/>
            </p:cNvSpPr>
            <p:nvPr/>
          </p:nvSpPr>
          <p:spPr bwMode="auto">
            <a:xfrm>
              <a:off x="1220" y="3974"/>
              <a:ext cx="0" cy="340"/>
            </a:xfrm>
            <a:prstGeom prst="line">
              <a:avLst/>
            </a:prstGeom>
            <a:noFill/>
            <a:ln w="15875">
              <a:solidFill>
                <a:schemeClr val="lt1"/>
              </a:solidFill>
              <a:round/>
              <a:headEnd/>
              <a:tailEnd/>
            </a:ln>
          </p:spPr>
          <p:txBody>
            <a:bodyPr lIns="0" tIns="0" rIns="0" bIns="0" anchor="ctr" anchorCtr="0"/>
            <a:lstStyle/>
            <a:p>
              <a:pPr>
                <a:defRPr/>
              </a:pPr>
              <a:endParaRPr sz="1400"/>
            </a:p>
          </p:txBody>
        </p:sp>
      </p:grpSp>
      <p:sp>
        <p:nvSpPr>
          <p:cNvPr id="26628" name="Rectangle 7"/>
          <p:cNvSpPr>
            <a:spLocks noChangeShapeType="1" noGrp="1"/>
          </p:cNvSpPr>
          <p:nvPr/>
        </p:nvSpPr>
        <p:spPr bwMode="auto">
          <a:xfrm>
            <a:off x="0" y="0"/>
            <a:ext cx="1936750" cy="1079500"/>
          </a:xfrm>
          <a:prstGeom prst="rect">
            <a:avLst/>
          </a:prstGeom>
          <a:solidFill>
            <a:srgbClr val="0066CC"/>
          </a:solidFill>
        </p:spPr>
        <p:txBody>
          <a:bodyPr wrap="none" anchor="ctr" anchorCtr="0"/>
          <a:lstStyle/>
          <a:p>
            <a:pPr>
              <a:defRPr/>
            </a:pPr>
            <a:endParaRPr sz="1400"/>
          </a:p>
        </p:txBody>
      </p:sp>
      <p:sp>
        <p:nvSpPr>
          <p:cNvPr id="26629" name="Rectangle 8"/>
          <p:cNvSpPr>
            <a:spLocks noChangeShapeType="1" noGrp="1"/>
          </p:cNvSpPr>
          <p:nvPr/>
        </p:nvSpPr>
        <p:spPr bwMode="auto">
          <a:xfrm>
            <a:off x="1943100" y="0"/>
            <a:ext cx="7200900" cy="1079500"/>
          </a:xfrm>
          <a:prstGeom prst="rect">
            <a:avLst/>
          </a:prstGeom>
          <a:solidFill>
            <a:srgbClr val="003366"/>
          </a:solidFill>
        </p:spPr>
        <p:txBody>
          <a:bodyPr wrap="none" anchor="ctr" anchorCtr="0"/>
          <a:lstStyle/>
          <a:p>
            <a:pPr>
              <a:defRPr/>
            </a:pPr>
            <a:endParaRPr sz="1400"/>
          </a:p>
        </p:txBody>
      </p:sp>
      <p:sp>
        <p:nvSpPr>
          <p:cNvPr id="26630" name="Line 9"/>
          <p:cNvSpPr>
            <a:spLocks noChangeShapeType="1" noGrp="1"/>
          </p:cNvSpPr>
          <p:nvPr/>
        </p:nvSpPr>
        <p:spPr bwMode="auto">
          <a:xfrm>
            <a:off x="1936750" y="0"/>
            <a:ext cx="0" cy="1079500"/>
          </a:xfrm>
          <a:prstGeom prst="line">
            <a:avLst/>
          </a:prstGeom>
          <a:noFill/>
          <a:ln w="15875">
            <a:solidFill>
              <a:schemeClr val="lt1"/>
            </a:solidFill>
            <a:round/>
            <a:headEnd/>
            <a:tailEnd/>
          </a:ln>
        </p:spPr>
        <p:txBody>
          <a:bodyPr lIns="0" tIns="0" rIns="0" bIns="0" anchor="ctr" anchorCtr="0"/>
          <a:lstStyle/>
          <a:p>
            <a:pPr>
              <a:defRPr/>
            </a:pPr>
            <a:endParaRPr sz="1400"/>
          </a:p>
        </p:txBody>
      </p:sp>
      <p:sp>
        <p:nvSpPr>
          <p:cNvPr id="26631" name="Rectangle 10"/>
          <p:cNvSpPr>
            <a:spLocks noChangeShapeType="1" noGrp="1"/>
          </p:cNvSpPr>
          <p:nvPr>
            <p:ph type="title"/>
          </p:nvPr>
        </p:nvSpPr>
        <p:spPr bwMode="auto">
          <a:xfrm>
            <a:off x="2159000" y="0"/>
            <a:ext cx="6985000" cy="1009650"/>
          </a:xfrm>
          <a:prstGeom prst="rect">
            <a:avLst/>
          </a:prstGeom>
          <a:noFill/>
        </p:spPr>
        <p:txBody>
          <a:bodyPr lIns="0" tIns="0" rIns="0" bIns="0" anchor="b"/>
          <a:lstStyle/>
          <a:p>
            <a:pPr marL="0" lvl="0" indent="0">
              <a:spcBef>
                <a:spcPts val="0"/>
              </a:spcBef>
              <a:buNone/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26632" name="Rectangle 11"/>
          <p:cNvSpPr>
            <a:spLocks noChangeShapeType="1" noGrp="1"/>
          </p:cNvSpPr>
          <p:nvPr>
            <p:ph type="sldNum" idx="4"/>
          </p:nvPr>
        </p:nvSpPr>
        <p:spPr bwMode="auto">
          <a:xfrm>
            <a:off x="204787" y="6362700"/>
            <a:ext cx="1487487" cy="476250"/>
          </a:xfrm>
          <a:prstGeom prst="rect">
            <a:avLst/>
          </a:prstGeom>
          <a:noFill/>
        </p:spPr>
        <p:txBody>
          <a:bodyPr lIns="0" tIns="0" rIns="0" bIns="0" anchor="ctr" anchorCtr="0"/>
          <a:lstStyle>
            <a:lvl1pPr mar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>
                <a:solidFill>
                  <a:schemeClr val="dk1"/>
                </a:solidFill>
                <a:latin typeface="Arial Narrow"/>
              </a:defRPr>
            </a:lvl1pPr>
            <a:lvl2pPr marL="457200" indent="4572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>
                <a:solidFill>
                  <a:schemeClr val="dk1"/>
                </a:solidFill>
                <a:latin typeface="Arial Narrow"/>
              </a:defRPr>
            </a:lvl2pPr>
            <a:lvl3pPr marL="914400" indent="9144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>
                <a:solidFill>
                  <a:schemeClr val="dk1"/>
                </a:solidFill>
                <a:latin typeface="Arial Narrow"/>
              </a:defRPr>
            </a:lvl3pPr>
            <a:lvl4pPr marL="1371600" indent="13716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>
                <a:solidFill>
                  <a:schemeClr val="dk1"/>
                </a:solidFill>
                <a:latin typeface="Arial Narrow"/>
              </a:defRPr>
            </a:lvl4pPr>
            <a:lvl5pPr marL="1828800" indent="18288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>
                <a:solidFill>
                  <a:schemeClr val="dk1"/>
                </a:solidFill>
                <a:latin typeface="Arial Narrow"/>
              </a:defRPr>
            </a:lvl5pPr>
          </a:lstStyle>
          <a:p>
            <a:pPr marL="0" lvl="0" indent="0">
              <a:spcBef>
                <a:spcPts val="0"/>
              </a:spcBef>
              <a:buNone/>
              <a:defRPr/>
            </a:pPr>
            <a:fld id="{D038279B-FC19-497E-A7D1-5ADD9CAF016F}" type="slidenum">
              <a:rPr lang="ru-RU" sz="2000" b="1" i="0" u="none">
                <a:solidFill>
                  <a:srgbClr val="FFFFFF"/>
                </a:solidFill>
                <a:ea typeface="Arial"/>
              </a:rPr>
              <a:t/>
            </a:fld>
            <a:endParaRPr/>
          </a:p>
        </p:txBody>
      </p:sp>
      <p:sp>
        <p:nvSpPr>
          <p:cNvPr id="26633" name="Rectangle 12"/>
          <p:cNvSpPr>
            <a:spLocks noChangeShapeType="1" noGrp="1"/>
          </p:cNvSpPr>
          <p:nvPr>
            <p:ph type="ftr" idx="3"/>
          </p:nvPr>
        </p:nvSpPr>
        <p:spPr bwMode="auto">
          <a:xfrm>
            <a:off x="2144712" y="6362700"/>
            <a:ext cx="6769100" cy="476250"/>
          </a:xfrm>
          <a:prstGeom prst="rect">
            <a:avLst/>
          </a:prstGeom>
          <a:noFill/>
        </p:spPr>
        <p:txBody>
          <a:bodyPr lIns="0" tIns="0" rIns="0" bIns="0" anchor="ctr" anchorCtr="0"/>
          <a:lstStyle>
            <a:lvl1pPr mar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>
                <a:solidFill>
                  <a:schemeClr val="dk1"/>
                </a:solidFill>
                <a:latin typeface="Arial Narrow"/>
              </a:defRPr>
            </a:lvl1pPr>
            <a:lvl2pPr marL="457200" indent="4572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>
                <a:solidFill>
                  <a:schemeClr val="dk1"/>
                </a:solidFill>
                <a:latin typeface="Arial Narrow"/>
              </a:defRPr>
            </a:lvl2pPr>
            <a:lvl3pPr marL="914400" indent="9144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>
                <a:solidFill>
                  <a:schemeClr val="dk1"/>
                </a:solidFill>
                <a:latin typeface="Arial Narrow"/>
              </a:defRPr>
            </a:lvl3pPr>
            <a:lvl4pPr marL="1371600" indent="13716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>
                <a:solidFill>
                  <a:schemeClr val="dk1"/>
                </a:solidFill>
                <a:latin typeface="Arial Narrow"/>
              </a:defRPr>
            </a:lvl4pPr>
            <a:lvl5pPr marL="1828800" indent="18288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>
                <a:solidFill>
                  <a:schemeClr val="dk1"/>
                </a:solidFill>
                <a:latin typeface="Arial Narrow"/>
              </a:defRPr>
            </a:lvl5pPr>
          </a:lstStyle>
          <a:p>
            <a:pPr marL="0" lvl="0" indent="0">
              <a:spcBef>
                <a:spcPts val="0"/>
              </a:spcBef>
              <a:buNone/>
              <a:defRPr/>
            </a:pPr>
            <a:r>
              <a:rPr lang="ru-RU" sz="2000">
                <a:solidFill>
                  <a:srgbClr val="FFFFFF"/>
                </a:solidFill>
                <a:ea typeface="Arial"/>
              </a:rPr>
              <a:t>Отчет о ПХД (Наименование филиала) за 2013 год</a:t>
            </a:r>
            <a:endParaRPr/>
          </a:p>
        </p:txBody>
      </p:sp>
      <p:sp>
        <p:nvSpPr>
          <p:cNvPr id="26634" name="Line 14"/>
          <p:cNvSpPr>
            <a:spLocks noChangeShapeType="1" noGrp="1"/>
          </p:cNvSpPr>
          <p:nvPr/>
        </p:nvSpPr>
        <p:spPr bwMode="auto">
          <a:xfrm>
            <a:off x="0" y="6315075"/>
            <a:ext cx="9144000" cy="0"/>
          </a:xfrm>
          <a:prstGeom prst="line">
            <a:avLst/>
          </a:prstGeom>
          <a:noFill/>
          <a:ln w="15875">
            <a:solidFill>
              <a:schemeClr val="lt1"/>
            </a:solidFill>
            <a:round/>
            <a:headEnd/>
            <a:tailEnd/>
          </a:ln>
        </p:spPr>
        <p:txBody>
          <a:bodyPr lIns="0" tIns="0" rIns="0" bIns="0" anchor="ctr" anchorCtr="0"/>
          <a:lstStyle/>
          <a:p>
            <a:pPr>
              <a:defRPr/>
            </a:pPr>
            <a:endParaRPr sz="1400"/>
          </a:p>
        </p:txBody>
      </p:sp>
      <p:sp>
        <p:nvSpPr>
          <p:cNvPr id="26635" name="Line 15"/>
          <p:cNvSpPr>
            <a:spLocks noChangeShapeType="1" noGrp="1"/>
          </p:cNvSpPr>
          <p:nvPr/>
        </p:nvSpPr>
        <p:spPr bwMode="auto">
          <a:xfrm>
            <a:off x="0" y="1079500"/>
            <a:ext cx="9144000" cy="0"/>
          </a:xfrm>
          <a:prstGeom prst="line">
            <a:avLst/>
          </a:prstGeom>
          <a:noFill/>
          <a:ln w="15875">
            <a:solidFill>
              <a:schemeClr val="lt1"/>
            </a:solidFill>
            <a:round/>
            <a:headEnd/>
            <a:tailEnd/>
          </a:ln>
        </p:spPr>
        <p:txBody>
          <a:bodyPr lIns="0" tIns="0" rIns="0" bIns="0" anchor="ctr" anchorCtr="0"/>
          <a:lstStyle/>
          <a:p>
            <a:pPr>
              <a:defRPr/>
            </a:pPr>
            <a:endParaRPr sz="1400"/>
          </a:p>
        </p:txBody>
      </p:sp>
      <p:pic>
        <p:nvPicPr>
          <p:cNvPr id="26636" name="Рисунок 14" descr="ГТТ-белый-на-синем.gif"/>
          <p:cNvPicPr>
            <a:picLocks noChangeAspect="1" noGrp="1"/>
          </p:cNvPicPr>
          <p:nvPr/>
        </p:nvPicPr>
        <p:blipFill>
          <a:blip r:embed="rId4"/>
          <a:stretch/>
        </p:blipFill>
        <p:spPr bwMode="auto">
          <a:xfrm>
            <a:off x="165100" y="122237"/>
            <a:ext cx="1587500" cy="903287"/>
          </a:xfrm>
          <a:prstGeom prst="rect">
            <a:avLst/>
          </a:prstGeom>
          <a:noFill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59" r:id="rId2"/>
  </p:sldLayoutIdLst>
  <p:txStyles>
    <p:titleStyle>
      <a:lvl1pPr marL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defRPr lang="ru-RU" sz="2600" b="0" i="0">
          <a:solidFill>
            <a:schemeClr val="lt1"/>
          </a:solidFill>
          <a:latin typeface="Arial Narrow"/>
          <a:ea typeface="MS PGothic"/>
        </a:defRPr>
      </a:lvl1pPr>
      <a:lvl2pPr marL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defRPr lang="ru-RU" sz="2600" b="0" i="0">
          <a:solidFill>
            <a:schemeClr val="lt1"/>
          </a:solidFill>
          <a:latin typeface="Arial Narrow"/>
          <a:ea typeface="MS PGothic"/>
        </a:defRPr>
      </a:lvl2pPr>
      <a:lvl3pPr marL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defRPr lang="ru-RU" sz="2600" b="0" i="0">
          <a:solidFill>
            <a:schemeClr val="lt1"/>
          </a:solidFill>
          <a:latin typeface="Arial Narrow"/>
          <a:ea typeface="MS PGothic"/>
        </a:defRPr>
      </a:lvl3pPr>
      <a:lvl4pPr marL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defRPr lang="ru-RU" sz="2600" b="0" i="0">
          <a:solidFill>
            <a:schemeClr val="lt1"/>
          </a:solidFill>
          <a:latin typeface="Arial Narrow"/>
          <a:ea typeface="MS PGothic"/>
        </a:defRPr>
      </a:lvl4pPr>
      <a:lvl5pPr marL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defRPr lang="ru-RU" sz="2600" b="0" i="0">
          <a:solidFill>
            <a:schemeClr val="lt1"/>
          </a:solidFill>
          <a:latin typeface="Arial Narrow"/>
          <a:ea typeface="MS PGothic"/>
        </a:defRPr>
      </a:lvl5pPr>
      <a:lvl6pPr>
        <a:defRPr lang="ru-RU" sz="1800"/>
      </a:lvl6pPr>
      <a:lvl7pPr>
        <a:defRPr lang="ru-RU" sz="1800"/>
      </a:lvl7pPr>
      <a:lvl8pPr>
        <a:defRPr lang="ru-RU" sz="1800"/>
      </a:lvl8pPr>
      <a:lvl9pPr>
        <a:defRPr lang="ru-RU" sz="1800"/>
      </a:lvl9pPr>
    </p:titleStyle>
    <p:bodyStyle>
      <a:lvl1pPr marL="34290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defRPr lang="ru-RU" sz="2600" b="1" i="0">
          <a:solidFill>
            <a:srgbClr val="003366"/>
          </a:solidFill>
          <a:latin typeface="Arial Narrow"/>
          <a:ea typeface="MS PGothic"/>
        </a:defRPr>
      </a:lvl1pPr>
      <a:lvl2pPr marL="742950" indent="457200" algn="l" defTabSz="914400">
        <a:lnSpc>
          <a:spcPct val="100000"/>
        </a:lnSpc>
        <a:spcBef>
          <a:spcPts val="0"/>
        </a:spcBef>
        <a:spcAft>
          <a:spcPts val="0"/>
        </a:spcAft>
        <a:buSzPct val="100000"/>
        <a:buChar char="–"/>
        <a:defRPr lang="ru-RU" sz="2800" b="0" i="0">
          <a:solidFill>
            <a:schemeClr val="dk1"/>
          </a:solidFill>
          <a:latin typeface="Arial"/>
          <a:ea typeface="MS PGothic"/>
        </a:defRPr>
      </a:lvl2pPr>
      <a:lvl3pPr marL="1143000" indent="914400" algn="l" defTabSz="914400">
        <a:lnSpc>
          <a:spcPct val="100000"/>
        </a:lnSpc>
        <a:spcBef>
          <a:spcPts val="0"/>
        </a:spcBef>
        <a:spcAft>
          <a:spcPts val="0"/>
        </a:spcAft>
        <a:buSzPct val="100000"/>
        <a:buChar char="•"/>
        <a:defRPr lang="ru-RU" sz="2400" b="0" i="0">
          <a:solidFill>
            <a:schemeClr val="dk1"/>
          </a:solidFill>
          <a:latin typeface="Arial"/>
          <a:ea typeface="MS PGothic"/>
        </a:defRPr>
      </a:lvl3pPr>
      <a:lvl4pPr marL="1600200" indent="1371600" algn="l" defTabSz="914400">
        <a:lnSpc>
          <a:spcPct val="100000"/>
        </a:lnSpc>
        <a:spcBef>
          <a:spcPts val="0"/>
        </a:spcBef>
        <a:spcAft>
          <a:spcPts val="0"/>
        </a:spcAft>
        <a:buSzPct val="100000"/>
        <a:buChar char="–"/>
        <a:defRPr lang="ru-RU" sz="2000" b="0" i="0">
          <a:solidFill>
            <a:schemeClr val="dk1"/>
          </a:solidFill>
          <a:latin typeface="Arial"/>
          <a:ea typeface="MS PGothic"/>
        </a:defRPr>
      </a:lvl4pPr>
      <a:lvl5pPr marL="2057400" indent="1828800" algn="l" defTabSz="914400">
        <a:lnSpc>
          <a:spcPct val="100000"/>
        </a:lnSpc>
        <a:spcBef>
          <a:spcPts val="0"/>
        </a:spcBef>
        <a:spcAft>
          <a:spcPts val="0"/>
        </a:spcAft>
        <a:buSzPct val="100000"/>
        <a:buChar char="»"/>
        <a:defRPr lang="ru-RU" sz="2000" b="0" i="0">
          <a:solidFill>
            <a:schemeClr val="dk1"/>
          </a:solidFill>
          <a:latin typeface="Arial"/>
          <a:ea typeface="MS PGothic"/>
        </a:defRPr>
      </a:lvl5pPr>
      <a:lvl6pPr>
        <a:defRPr lang="ru-RU" sz="1800"/>
      </a:lvl6pPr>
      <a:lvl7pPr>
        <a:defRPr lang="ru-RU" sz="1800"/>
      </a:lvl7pPr>
      <a:lvl8pPr>
        <a:defRPr lang="ru-RU" sz="1800"/>
      </a:lvl8pPr>
      <a:lvl9pPr>
        <a:defRPr lang="ru-RU" sz="1800"/>
      </a:lvl9pPr>
    </p:bodyStyle>
    <p:otherStyle>
      <a:lvl1pPr marL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defRPr lang="ru-RU" sz="1700" b="0" i="0">
          <a:solidFill>
            <a:schemeClr val="lt1"/>
          </a:solidFill>
          <a:latin typeface="Arial Narrow"/>
          <a:ea typeface="MS PGothic"/>
        </a:defRPr>
      </a:lvl1pPr>
      <a:lvl2pPr marL="457200" indent="457200" algn="l" defTabSz="914400">
        <a:lnSpc>
          <a:spcPct val="100000"/>
        </a:lnSpc>
        <a:spcBef>
          <a:spcPts val="0"/>
        </a:spcBef>
        <a:spcAft>
          <a:spcPts val="0"/>
        </a:spcAft>
        <a:buNone/>
        <a:defRPr lang="ru-RU" sz="1700" b="0" i="0">
          <a:solidFill>
            <a:schemeClr val="lt1"/>
          </a:solidFill>
          <a:latin typeface="Arial Narrow"/>
          <a:ea typeface="MS PGothic"/>
        </a:defRPr>
      </a:lvl2pPr>
      <a:lvl3pPr marL="914400" indent="914400" algn="l" defTabSz="914400">
        <a:lnSpc>
          <a:spcPct val="100000"/>
        </a:lnSpc>
        <a:spcBef>
          <a:spcPts val="0"/>
        </a:spcBef>
        <a:spcAft>
          <a:spcPts val="0"/>
        </a:spcAft>
        <a:buNone/>
        <a:defRPr lang="ru-RU" sz="1700" b="0" i="0">
          <a:solidFill>
            <a:schemeClr val="lt1"/>
          </a:solidFill>
          <a:latin typeface="Arial Narrow"/>
          <a:ea typeface="MS PGothic"/>
        </a:defRPr>
      </a:lvl3pPr>
      <a:lvl4pPr marL="1371600" indent="1371600" algn="l" defTabSz="914400">
        <a:lnSpc>
          <a:spcPct val="100000"/>
        </a:lnSpc>
        <a:spcBef>
          <a:spcPts val="0"/>
        </a:spcBef>
        <a:spcAft>
          <a:spcPts val="0"/>
        </a:spcAft>
        <a:buNone/>
        <a:defRPr lang="ru-RU" sz="1700" b="0" i="0">
          <a:solidFill>
            <a:schemeClr val="lt1"/>
          </a:solidFill>
          <a:latin typeface="Arial Narrow"/>
          <a:ea typeface="MS PGothic"/>
        </a:defRPr>
      </a:lvl4pPr>
      <a:lvl5pPr marL="1828800" indent="1828800" algn="l" defTabSz="914400">
        <a:lnSpc>
          <a:spcPct val="100000"/>
        </a:lnSpc>
        <a:spcBef>
          <a:spcPts val="0"/>
        </a:spcBef>
        <a:spcAft>
          <a:spcPts val="0"/>
        </a:spcAft>
        <a:buNone/>
        <a:defRPr lang="ru-RU" sz="1700" b="0" i="0">
          <a:solidFill>
            <a:schemeClr val="lt1"/>
          </a:solidFill>
          <a:latin typeface="Arial Narrow"/>
          <a:ea typeface="MS PGothic"/>
        </a:defRPr>
      </a:lvl5pPr>
      <a:lvl6pPr>
        <a:defRPr lang="ru-RU" sz="1800"/>
      </a:lvl6pPr>
      <a:lvl7pPr>
        <a:defRPr lang="ru-RU" sz="1800"/>
      </a:lvl7pPr>
      <a:lvl8pPr>
        <a:defRPr lang="ru-RU" sz="1800"/>
      </a:lvl8pPr>
      <a:lvl9pPr>
        <a:defRPr lang="ru-RU" sz="1800"/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1.jpg"/><Relationship Id="rId3" Type="http://schemas.openxmlformats.org/officeDocument/2006/relationships/image" Target="../media/image22.jpg"/><Relationship Id="rId4" Type="http://schemas.openxmlformats.org/officeDocument/2006/relationships/image" Target="../media/image23.jpg"/><Relationship Id="rId5" Type="http://schemas.openxmlformats.org/officeDocument/2006/relationships/image" Target="../media/image24.jpg"/><Relationship Id="rId6" Type="http://schemas.openxmlformats.org/officeDocument/2006/relationships/image" Target="../media/image25.jpg"/></Relationships>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6.jpg"/><Relationship Id="rId3" Type="http://schemas.openxmlformats.org/officeDocument/2006/relationships/image" Target="../media/image27.jpg"/><Relationship Id="rId4" Type="http://schemas.openxmlformats.org/officeDocument/2006/relationships/image" Target="../media/image28.jpg"/><Relationship Id="rId5" Type="http://schemas.openxmlformats.org/officeDocument/2006/relationships/image" Target="../media/image29.jpg"/><Relationship Id="rId6" Type="http://schemas.openxmlformats.org/officeDocument/2006/relationships/image" Target="../media/image30.jpg"/><Relationship Id="rId7" Type="http://schemas.openxmlformats.org/officeDocument/2006/relationships/image" Target="../media/image31.png"/></Relationships>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2.jpg"/><Relationship Id="rId3" Type="http://schemas.openxmlformats.org/officeDocument/2006/relationships/image" Target="../media/image33.png"/><Relationship Id="rId4" Type="http://schemas.openxmlformats.org/officeDocument/2006/relationships/image" Target="../media/image34.jpg"/><Relationship Id="rId5" Type="http://schemas.openxmlformats.org/officeDocument/2006/relationships/image" Target="../media/image35.jpg"/></Relationships>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6.jpg"/><Relationship Id="rId4" Type="http://schemas.openxmlformats.org/officeDocument/2006/relationships/image" Target="../media/image37.jpg"/><Relationship Id="rId5" Type="http://schemas.openxmlformats.org/officeDocument/2006/relationships/image" Target="../media/image38.jpg"/><Relationship Id="rId6" Type="http://schemas.openxmlformats.org/officeDocument/2006/relationships/image" Target="../media/image39.jpg"/></Relationships>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40.jpg"/><Relationship Id="rId3" Type="http://schemas.openxmlformats.org/officeDocument/2006/relationships/image" Target="../media/image41.jpg"/><Relationship Id="rId4" Type="http://schemas.openxmlformats.org/officeDocument/2006/relationships/image" Target="../media/image42.jpg"/><Relationship Id="rId5" Type="http://schemas.openxmlformats.org/officeDocument/2006/relationships/image" Target="../media/image43.jpg"/></Relationships>
</file>

<file path=ppt/slides/_rels/slide1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4.png"/><Relationship Id="rId3" Type="http://schemas.openxmlformats.org/officeDocument/2006/relationships/image" Target="../media/image45.jpg"/><Relationship Id="rId4" Type="http://schemas.openxmlformats.org/officeDocument/2006/relationships/image" Target="../media/image46.jpg"/></Relationships>
</file>

<file path=ppt/slides/_rels/slide1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7.jpg"/><Relationship Id="rId4" Type="http://schemas.openxmlformats.org/officeDocument/2006/relationships/image" Target="../media/image48.jpg"/></Relationships>
</file>

<file path=ppt/slides/_rels/slide1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49.png"/><Relationship Id="rId3" Type="http://schemas.openxmlformats.org/officeDocument/2006/relationships/image" Target="../media/image50.png"/><Relationship Id="rId4" Type="http://schemas.openxmlformats.org/officeDocument/2006/relationships/image" Target="../media/image51.png"/><Relationship Id="rId5" Type="http://schemas.openxmlformats.org/officeDocument/2006/relationships/image" Target="../media/image52.png"/></Relationships>
</file>

<file path=ppt/slides/_rels/slide1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53.png"/><Relationship Id="rId3" Type="http://schemas.openxmlformats.org/officeDocument/2006/relationships/image" Target="../media/image54.jpg"/></Relationships>
</file>

<file path=ppt/slides/_rels/slide1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55.jpg"/><Relationship Id="rId3" Type="http://schemas.openxmlformats.org/officeDocument/2006/relationships/image" Target="../media/image56.jpg"/><Relationship Id="rId4" Type="http://schemas.openxmlformats.org/officeDocument/2006/relationships/image" Target="../media/image57.png"/></Relationships>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png"/><Relationship Id="rId3" Type="http://schemas.openxmlformats.org/officeDocument/2006/relationships/image" Target="../media/image4.png"/><Relationship Id="rId4" Type="http://schemas.openxmlformats.org/officeDocument/2006/relationships/image" Target="../media/image5.jpg"/></Relationships>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8.png"/></Relationships>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png"/><Relationship Id="rId3" Type="http://schemas.openxmlformats.org/officeDocument/2006/relationships/image" Target="../media/image10.png"/></Relationships>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/Relationships>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5.png"/></Relationships>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Relationship Id="rId4" Type="http://schemas.openxmlformats.org/officeDocument/2006/relationships/image" Target="../media/image18.jpg"/><Relationship Id="rId5" Type="http://schemas.openxmlformats.org/officeDocument/2006/relationships/image" Target="../media/image19.png"/><Relationship Id="rId6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1986" name="Прямоугольник 9"/>
          <p:cNvSpPr>
            <a:spLocks noChangeShapeType="1" noGrp="1"/>
          </p:cNvSpPr>
          <p:nvPr/>
        </p:nvSpPr>
        <p:spPr bwMode="auto">
          <a:xfrm flipH="0" flipV="0">
            <a:off x="1938336" y="1094539"/>
            <a:ext cx="7205661" cy="522203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ctr" anchorCtr="0" forceAA="0" upright="0" compatLnSpc="0"/>
          <a:lstStyle/>
          <a:p>
            <a:pPr lvl="0">
              <a:defRPr/>
            </a:pPr>
            <a:endParaRPr lang="ru-RU" sz="1800" b="1">
              <a:solidFill>
                <a:schemeClr val="bg1"/>
              </a:solidFill>
            </a:endParaRPr>
          </a:p>
          <a:p>
            <a:pPr lvl="0" algn="ctr">
              <a:defRPr/>
            </a:pPr>
            <a:r>
              <a:rPr lang="ru-RU" sz="2000" b="1">
                <a:solidFill>
                  <a:schemeClr val="bg1"/>
                </a:solidFill>
              </a:rPr>
              <a:t> </a:t>
            </a:r>
            <a:r>
              <a:rPr lang="ru-RU" sz="2600" b="1">
                <a:solidFill>
                  <a:schemeClr val="bg1"/>
                </a:solidFill>
              </a:rPr>
              <a:t> «Лучшие практики по охране труда </a:t>
            </a:r>
            <a:endParaRPr lang="ru-RU" sz="2600" b="1">
              <a:solidFill>
                <a:schemeClr val="bg1"/>
              </a:solidFill>
            </a:endParaRPr>
          </a:p>
          <a:p>
            <a:pPr lvl="0" algn="ctr">
              <a:defRPr/>
            </a:pPr>
            <a:r>
              <a:rPr lang="ru-RU" sz="2600" b="1">
                <a:solidFill>
                  <a:schemeClr val="bg1"/>
                </a:solidFill>
              </a:rPr>
              <a:t>Приморского ЛПУМГ </a:t>
            </a:r>
            <a:endParaRPr lang="ru-RU" sz="2600" b="1">
              <a:solidFill>
                <a:schemeClr val="bg1"/>
              </a:solidFill>
            </a:endParaRPr>
          </a:p>
          <a:p>
            <a:pPr lvl="0" algn="ctr">
              <a:defRPr/>
            </a:pPr>
            <a:r>
              <a:rPr lang="ru-RU" sz="2600" b="1">
                <a:solidFill>
                  <a:schemeClr val="bg1"/>
                </a:solidFill>
              </a:rPr>
              <a:t>ООО «Газпром трансгаз Томск»</a:t>
            </a:r>
            <a:endParaRPr sz="2600" b="1">
              <a:solidFill>
                <a:schemeClr val="bg1"/>
              </a:solidFill>
            </a:endParaRPr>
          </a:p>
          <a:p>
            <a:pPr lvl="0" algn="ctr">
              <a:defRPr/>
            </a:pPr>
            <a:endParaRPr lang="ru-RU" sz="2000">
              <a:solidFill>
                <a:schemeClr val="bg1"/>
              </a:solidFill>
            </a:endParaRPr>
          </a:p>
          <a:p>
            <a:pPr lvl="0">
              <a:defRPr/>
            </a:pPr>
            <a:endParaRPr lang="ru-RU" sz="2000">
              <a:solidFill>
                <a:schemeClr val="bg1"/>
              </a:solidFill>
            </a:endParaRPr>
          </a:p>
          <a:p>
            <a:pPr lvl="0">
              <a:defRPr/>
            </a:pPr>
            <a:endParaRPr lang="ru-RU" sz="2000">
              <a:solidFill>
                <a:schemeClr val="bg1"/>
              </a:solidFill>
            </a:endParaRPr>
          </a:p>
          <a:p>
            <a:pPr lvl="0">
              <a:defRPr/>
            </a:pPr>
            <a:endParaRPr lang="ru-RU" sz="2000">
              <a:solidFill>
                <a:schemeClr val="bg1"/>
              </a:solidFill>
            </a:endParaRPr>
          </a:p>
          <a:p>
            <a:pPr lvl="0">
              <a:defRPr/>
            </a:pPr>
            <a:r>
              <a:rPr lang="ru-RU" sz="2000" b="1">
                <a:solidFill>
                  <a:schemeClr val="bg1"/>
                </a:solidFill>
              </a:rPr>
              <a:t>Спикер:</a:t>
            </a:r>
            <a:endParaRPr lang="ru-RU" sz="2000" b="1">
              <a:solidFill>
                <a:schemeClr val="bg1"/>
              </a:solidFill>
            </a:endParaRPr>
          </a:p>
          <a:p>
            <a:pPr lvl="0">
              <a:defRPr/>
            </a:pPr>
            <a:r>
              <a:rPr lang="ru-RU" sz="2000" b="1">
                <a:solidFill>
                  <a:schemeClr val="bg1"/>
                </a:solidFill>
              </a:rPr>
              <a:t>Чукмасова Елена Витальевна, инженер по охране труда и промышленной безопасности 1 категории»</a:t>
            </a:r>
            <a:endParaRPr lang="ru-RU" sz="2000" b="1">
              <a:solidFill>
                <a:schemeClr val="bg1"/>
              </a:solidFill>
            </a:endParaRPr>
          </a:p>
        </p:txBody>
      </p:sp>
      <p:sp>
        <p:nvSpPr>
          <p:cNvPr id="41987" name="Rectangle 12"/>
          <p:cNvSpPr>
            <a:spLocks noChangeShapeType="1" noGrp="1"/>
          </p:cNvSpPr>
          <p:nvPr/>
        </p:nvSpPr>
        <p:spPr bwMode="auto">
          <a:xfrm>
            <a:off x="1938337" y="6362700"/>
            <a:ext cx="7205662" cy="476250"/>
          </a:xfrm>
          <a:prstGeom prst="rect">
            <a:avLst/>
          </a:prstGeom>
          <a:noFill/>
        </p:spPr>
        <p:txBody>
          <a:bodyPr vertOverflow="overflow" horzOverflow="overflow" vert="horz" wrap="square" lIns="0" tIns="0" rIns="0" bIns="0" numCol="1" spcCol="0" rtlCol="0" fromWordArt="0" anchor="ctr" anchorCtr="0" forceAA="0" upright="0" compatLnSpc="0"/>
          <a:lstStyle/>
          <a:p>
            <a:pPr lvl="0" algn="l">
              <a:defRPr/>
            </a:pPr>
            <a:endParaRPr sz="1400" b="1">
              <a:solidFill>
                <a:schemeClr val="bg1"/>
              </a:solidFill>
            </a:endParaRPr>
          </a:p>
          <a:p>
            <a:pPr lvl="0" algn="l">
              <a:defRPr/>
            </a:pPr>
            <a:r>
              <a:rPr lang="ru-RU" sz="1400" b="1" i="0" u="none" strike="noStrike" cap="none" spc="0">
                <a:solidFill>
                  <a:schemeClr val="bg1"/>
                </a:solidFill>
                <a:latin typeface="Arial Narrow"/>
                <a:ea typeface="MS PGothic"/>
                <a:cs typeface="Arial Narrow"/>
              </a:rPr>
              <a:t>Форум «ВНОТ – Дальний Восток»</a:t>
            </a:r>
            <a:endParaRPr lang="ru-RU" sz="1400" b="1" i="0" u="none" strike="noStrike" cap="none" spc="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>
              <a:defRPr/>
            </a:pPr>
            <a:endParaRPr sz="1800"/>
          </a:p>
        </p:txBody>
      </p:sp>
      <p:sp>
        <p:nvSpPr>
          <p:cNvPr id="964124892" name=""/>
          <p:cNvSpPr txBox="1"/>
          <p:nvPr/>
        </p:nvSpPr>
        <p:spPr bwMode="auto">
          <a:xfrm flipH="0" flipV="0">
            <a:off x="1938336" y="132741"/>
            <a:ext cx="7213221" cy="823320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ctr" anchorCtr="0" forceAA="0" upright="0" compatLnSpc="0">
            <a:spAutoFit/>
          </a:bodyPr>
          <a:p>
            <a:pPr lvl="0" algn="l">
              <a:defRPr/>
            </a:pPr>
            <a:endParaRPr sz="2400"/>
          </a:p>
          <a:p>
            <a:pPr lvl="0" algn="l">
              <a:defRPr/>
            </a:pPr>
            <a:endParaRPr sz="24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4514" name="Номер слайда 3"/>
          <p:cNvSpPr txBox="1">
            <a:spLocks noChangeShapeType="1" noGrp="1"/>
          </p:cNvSpPr>
          <p:nvPr>
            <p:ph type="sldNum"/>
          </p:nvPr>
        </p:nvSpPr>
        <p:spPr bwMode="auto">
          <a:xfrm>
            <a:off x="204787" y="6362700"/>
            <a:ext cx="1487487" cy="476250"/>
          </a:xfrm>
          <a:prstGeom prst="rect">
            <a:avLst/>
          </a:prstGeom>
          <a:noFill/>
        </p:spPr>
        <p:txBody>
          <a:bodyPr lIns="0" tIns="0" rIns="0" bIns="0" anchor="ctr" anchorCtr="0"/>
          <a:lstStyle>
            <a:lvl1pPr marL="34290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00" b="1" i="0">
                <a:solidFill>
                  <a:srgbClr val="003366"/>
                </a:solidFill>
                <a:latin typeface="Arial Narrow"/>
                <a:ea typeface="MS PGothic"/>
              </a:defRPr>
            </a:lvl1pPr>
            <a:lvl2pPr marL="742950" indent="4572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–"/>
              <a:defRPr sz="2800" b="0" i="0">
                <a:solidFill>
                  <a:schemeClr val="dk1"/>
                </a:solidFill>
                <a:latin typeface="Arial"/>
                <a:ea typeface="MS PGothic"/>
              </a:defRPr>
            </a:lvl2pPr>
            <a:lvl3pPr marL="1143000" indent="9144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•"/>
              <a:defRPr sz="2400" b="0" i="0">
                <a:solidFill>
                  <a:schemeClr val="dk1"/>
                </a:solidFill>
                <a:latin typeface="Arial"/>
                <a:ea typeface="MS PGothic"/>
              </a:defRPr>
            </a:lvl3pPr>
            <a:lvl4pPr marL="1600200" indent="13716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–"/>
              <a:defRPr sz="2000" b="0" i="0">
                <a:solidFill>
                  <a:schemeClr val="dk1"/>
                </a:solidFill>
                <a:latin typeface="Arial"/>
                <a:ea typeface="MS PGothic"/>
              </a:defRPr>
            </a:lvl4pPr>
            <a:lvl5pPr marL="2057400" indent="18288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»"/>
              <a:defRPr sz="2000" b="0" i="0">
                <a:solidFill>
                  <a:schemeClr val="dk1"/>
                </a:solidFill>
                <a:latin typeface="Arial"/>
                <a:ea typeface="MS PGothic"/>
              </a:defRPr>
            </a:lvl5pPr>
          </a:lstStyle>
          <a:p>
            <a:pPr marL="0" lvl="0" indent="0">
              <a:spcBef>
                <a:spcPts val="0"/>
              </a:spcBef>
              <a:buNone/>
              <a:defRPr/>
            </a:pPr>
            <a:fld id="{D038279B-FC19-497E-A7D1-5ADD9CAF016F}" type="slidenum">
              <a:rPr lang="ru-RU" sz="2000">
                <a:solidFill>
                  <a:schemeClr val="lt1"/>
                </a:solidFill>
                <a:ea typeface="Arial"/>
              </a:rPr>
              <a:t/>
            </a:fld>
            <a:endParaRPr/>
          </a:p>
        </p:txBody>
      </p:sp>
      <p:sp>
        <p:nvSpPr>
          <p:cNvPr id="64515" name="Rectangle 2"/>
          <p:cNvSpPr>
            <a:spLocks noChangeShapeType="1" noGrp="1"/>
          </p:cNvSpPr>
          <p:nvPr>
            <p:ph type="title"/>
          </p:nvPr>
        </p:nvSpPr>
        <p:spPr bwMode="auto">
          <a:xfrm flipH="0" flipV="0">
            <a:off x="1938336" y="-3675"/>
            <a:ext cx="7205661" cy="1073149"/>
          </a:xfrm>
          <a:prstGeom prst="rect">
            <a:avLst/>
          </a:prstGeom>
        </p:spPr>
        <p:txBody>
          <a:bodyPr vertOverflow="overflow" horzOverflow="overflow" vert="horz" wrap="square" lIns="0" tIns="0" rIns="0" bIns="0" numCol="1" spcCol="0" rtlCol="0" fromWordArt="0" anchor="ctr" anchorCtr="0" forceAA="0" upright="0" compatLnSpc="0"/>
          <a:lstStyle>
            <a:lvl1pPr mar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00" b="0" i="0">
                <a:solidFill>
                  <a:schemeClr val="lt1"/>
                </a:solidFill>
                <a:latin typeface="Arial Narrow"/>
                <a:ea typeface="MS PGothic"/>
              </a:defRPr>
            </a:lvl1pPr>
            <a:lvl2pPr mar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00" b="0" i="0">
                <a:solidFill>
                  <a:schemeClr val="lt1"/>
                </a:solidFill>
                <a:latin typeface="Arial Narrow"/>
                <a:ea typeface="MS PGothic"/>
              </a:defRPr>
            </a:lvl2pPr>
            <a:lvl3pPr mar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00" b="0" i="0">
                <a:solidFill>
                  <a:schemeClr val="lt1"/>
                </a:solidFill>
                <a:latin typeface="Arial Narrow"/>
                <a:ea typeface="MS PGothic"/>
              </a:defRPr>
            </a:lvl3pPr>
            <a:lvl4pPr mar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00" b="0" i="0">
                <a:solidFill>
                  <a:schemeClr val="lt1"/>
                </a:solidFill>
                <a:latin typeface="Arial Narrow"/>
                <a:ea typeface="MS PGothic"/>
              </a:defRPr>
            </a:lvl4pPr>
            <a:lvl5pPr mar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00" b="0" i="0">
                <a:solidFill>
                  <a:schemeClr val="lt1"/>
                </a:solidFill>
                <a:latin typeface="Arial Narrow"/>
                <a:ea typeface="MS PGothic"/>
              </a:defRPr>
            </a:lvl5pPr>
          </a:lstStyle>
          <a:p>
            <a:pPr marL="0" lvl="0" indent="0">
              <a:spcBef>
                <a:spcPts val="0"/>
              </a:spcBef>
              <a:buNone/>
              <a:defRPr/>
            </a:pPr>
            <a:r>
              <a:rPr lang="ru-RU" sz="2400"/>
              <a:t>Класс технического обучения</a:t>
            </a:r>
            <a:endParaRPr/>
          </a:p>
        </p:txBody>
      </p:sp>
      <p:sp>
        <p:nvSpPr>
          <p:cNvPr id="64516" name="TextBox 1"/>
          <p:cNvSpPr txBox="1">
            <a:spLocks noChangeShapeType="1" noGrp="1"/>
          </p:cNvSpPr>
          <p:nvPr/>
        </p:nvSpPr>
        <p:spPr bwMode="auto">
          <a:xfrm>
            <a:off x="1941512" y="6408737"/>
            <a:ext cx="7202487" cy="369887"/>
          </a:xfrm>
          <a:prstGeom prst="rect">
            <a:avLst/>
          </a:prstGeom>
          <a:noFill/>
        </p:spPr>
        <p:txBody>
          <a:bodyPr lIns="91440" tIns="45720" rIns="91440" bIns="45720">
            <a:spAutoFit/>
          </a:bodyPr>
          <a:lstStyle>
            <a:lvl1pPr marL="34290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00" b="1" i="0">
                <a:solidFill>
                  <a:srgbClr val="003366"/>
                </a:solidFill>
                <a:latin typeface="Arial Narrow"/>
                <a:ea typeface="MS PGothic"/>
              </a:defRPr>
            </a:lvl1pPr>
            <a:lvl2pPr marL="742950" indent="4572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–"/>
              <a:defRPr sz="2800" b="0" i="0">
                <a:solidFill>
                  <a:schemeClr val="dk1"/>
                </a:solidFill>
                <a:latin typeface="Arial"/>
                <a:ea typeface="MS PGothic"/>
              </a:defRPr>
            </a:lvl2pPr>
            <a:lvl3pPr marL="1143000" indent="9144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•"/>
              <a:defRPr sz="2400" b="0" i="0">
                <a:solidFill>
                  <a:schemeClr val="dk1"/>
                </a:solidFill>
                <a:latin typeface="Arial"/>
                <a:ea typeface="MS PGothic"/>
              </a:defRPr>
            </a:lvl3pPr>
            <a:lvl4pPr marL="1600200" indent="13716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–"/>
              <a:defRPr sz="2000" b="0" i="0">
                <a:solidFill>
                  <a:schemeClr val="dk1"/>
                </a:solidFill>
                <a:latin typeface="Arial"/>
                <a:ea typeface="MS PGothic"/>
              </a:defRPr>
            </a:lvl4pPr>
            <a:lvl5pPr marL="2057400" indent="18288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»"/>
              <a:defRPr sz="2000" b="0" i="0">
                <a:solidFill>
                  <a:schemeClr val="dk1"/>
                </a:solidFill>
                <a:latin typeface="Arial"/>
                <a:ea typeface="MS PGothic"/>
              </a:defRPr>
            </a:lvl5pPr>
          </a:lstStyle>
          <a:p>
            <a:pPr marL="0" lvl="0">
              <a:defRPr/>
            </a:pPr>
            <a:r>
              <a:rPr lang="ru-RU" sz="1800" b="0">
                <a:solidFill>
                  <a:schemeClr val="bg1"/>
                </a:solidFill>
              </a:rPr>
              <a:t>Приморское ЛПУМГ ООО «Газпром трансгаз Томск»</a:t>
            </a:r>
            <a:endParaRPr lang="ru-RU" sz="1800" b="0">
              <a:solidFill>
                <a:schemeClr val="bg1"/>
              </a:solidFill>
            </a:endParaRPr>
          </a:p>
        </p:txBody>
      </p:sp>
      <p:pic>
        <p:nvPicPr>
          <p:cNvPr id="64517" name="Рисунок 2"/>
          <p:cNvPicPr>
            <a:picLocks noChangeAspect="1" noGrp="1"/>
          </p:cNvPicPr>
          <p:nvPr/>
        </p:nvPicPr>
        <p:blipFill>
          <a:blip r:embed="rId2"/>
          <a:stretch/>
        </p:blipFill>
        <p:spPr bwMode="auto">
          <a:xfrm>
            <a:off x="2038349" y="1225550"/>
            <a:ext cx="7008812" cy="4948237"/>
          </a:xfrm>
          <a:prstGeom prst="rect">
            <a:avLst/>
          </a:prstGeom>
          <a:noFill/>
        </p:spPr>
      </p:pic>
      <p:pic>
        <p:nvPicPr>
          <p:cNvPr id="64518" name="Рисунок 3"/>
          <p:cNvPicPr>
            <a:picLocks noChangeAspect="1" noGrp="1"/>
          </p:cNvPicPr>
          <p:nvPr/>
        </p:nvPicPr>
        <p:blipFill>
          <a:blip r:embed="rId3"/>
          <a:stretch/>
        </p:blipFill>
        <p:spPr bwMode="auto">
          <a:xfrm>
            <a:off x="166687" y="2471737"/>
            <a:ext cx="1771650" cy="1181099"/>
          </a:xfrm>
          <a:prstGeom prst="rect">
            <a:avLst/>
          </a:prstGeom>
          <a:noFill/>
        </p:spPr>
      </p:pic>
      <p:pic>
        <p:nvPicPr>
          <p:cNvPr id="64519" name="Рисунок 5"/>
          <p:cNvPicPr>
            <a:picLocks noChangeAspect="1" noGrp="1"/>
          </p:cNvPicPr>
          <p:nvPr/>
        </p:nvPicPr>
        <p:blipFill>
          <a:blip r:embed="rId4"/>
          <a:stretch/>
        </p:blipFill>
        <p:spPr bwMode="auto">
          <a:xfrm>
            <a:off x="166687" y="3716337"/>
            <a:ext cx="1792287" cy="1195387"/>
          </a:xfrm>
          <a:prstGeom prst="rect">
            <a:avLst/>
          </a:prstGeom>
          <a:noFill/>
        </p:spPr>
      </p:pic>
      <p:pic>
        <p:nvPicPr>
          <p:cNvPr id="64520" name="Рисунок 6"/>
          <p:cNvPicPr>
            <a:picLocks noChangeAspect="1" noGrp="1"/>
          </p:cNvPicPr>
          <p:nvPr/>
        </p:nvPicPr>
        <p:blipFill>
          <a:blip r:embed="rId5"/>
          <a:stretch/>
        </p:blipFill>
        <p:spPr bwMode="auto">
          <a:xfrm>
            <a:off x="169862" y="1225550"/>
            <a:ext cx="1768475" cy="1179512"/>
          </a:xfrm>
          <a:prstGeom prst="rect">
            <a:avLst/>
          </a:prstGeom>
          <a:noFill/>
        </p:spPr>
      </p:pic>
      <p:pic>
        <p:nvPicPr>
          <p:cNvPr id="64521" name="Рисунок 7"/>
          <p:cNvPicPr>
            <a:picLocks noChangeAspect="1" noGrp="1"/>
          </p:cNvPicPr>
          <p:nvPr/>
        </p:nvPicPr>
        <p:blipFill>
          <a:blip r:embed="rId6"/>
          <a:stretch/>
        </p:blipFill>
        <p:spPr bwMode="auto">
          <a:xfrm>
            <a:off x="166687" y="4979987"/>
            <a:ext cx="1790700" cy="119380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6562" name="Номер слайда 3"/>
          <p:cNvSpPr txBox="1">
            <a:spLocks noChangeShapeType="1" noGrp="1"/>
          </p:cNvSpPr>
          <p:nvPr>
            <p:ph type="sldNum"/>
          </p:nvPr>
        </p:nvSpPr>
        <p:spPr bwMode="auto">
          <a:xfrm>
            <a:off x="204787" y="6362700"/>
            <a:ext cx="1487487" cy="476250"/>
          </a:xfrm>
          <a:prstGeom prst="rect">
            <a:avLst/>
          </a:prstGeom>
          <a:noFill/>
        </p:spPr>
        <p:txBody>
          <a:bodyPr lIns="0" tIns="0" rIns="0" bIns="0" anchor="ctr" anchorCtr="0"/>
          <a:lstStyle>
            <a:lvl1pPr marL="34290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00" b="1" i="0">
                <a:solidFill>
                  <a:srgbClr val="003366"/>
                </a:solidFill>
                <a:latin typeface="Arial Narrow"/>
                <a:ea typeface="MS PGothic"/>
              </a:defRPr>
            </a:lvl1pPr>
            <a:lvl2pPr marL="742950" indent="4572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–"/>
              <a:defRPr sz="2800" b="0" i="0">
                <a:solidFill>
                  <a:schemeClr val="dk1"/>
                </a:solidFill>
                <a:latin typeface="Arial"/>
                <a:ea typeface="MS PGothic"/>
              </a:defRPr>
            </a:lvl2pPr>
            <a:lvl3pPr marL="1143000" indent="9144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•"/>
              <a:defRPr sz="2400" b="0" i="0">
                <a:solidFill>
                  <a:schemeClr val="dk1"/>
                </a:solidFill>
                <a:latin typeface="Arial"/>
                <a:ea typeface="MS PGothic"/>
              </a:defRPr>
            </a:lvl3pPr>
            <a:lvl4pPr marL="1600200" indent="13716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–"/>
              <a:defRPr sz="2000" b="0" i="0">
                <a:solidFill>
                  <a:schemeClr val="dk1"/>
                </a:solidFill>
                <a:latin typeface="Arial"/>
                <a:ea typeface="MS PGothic"/>
              </a:defRPr>
            </a:lvl4pPr>
            <a:lvl5pPr marL="2057400" indent="18288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»"/>
              <a:defRPr sz="2000" b="0" i="0">
                <a:solidFill>
                  <a:schemeClr val="dk1"/>
                </a:solidFill>
                <a:latin typeface="Arial"/>
                <a:ea typeface="MS PGothic"/>
              </a:defRPr>
            </a:lvl5pPr>
          </a:lstStyle>
          <a:p>
            <a:pPr marL="0" lvl="0" indent="0">
              <a:spcBef>
                <a:spcPts val="0"/>
              </a:spcBef>
              <a:buNone/>
              <a:defRPr/>
            </a:pPr>
            <a:fld id="{D038279B-FC19-497E-A7D1-5ADD9CAF016F}" type="slidenum">
              <a:rPr lang="ru-RU" sz="2000">
                <a:solidFill>
                  <a:schemeClr val="lt1"/>
                </a:solidFill>
                <a:ea typeface="Arial"/>
              </a:rPr>
              <a:t/>
            </a:fld>
            <a:endParaRPr/>
          </a:p>
        </p:txBody>
      </p:sp>
      <p:sp>
        <p:nvSpPr>
          <p:cNvPr id="66563" name="Rectangle 2"/>
          <p:cNvSpPr>
            <a:spLocks noChangeShapeType="1" noGrp="1"/>
          </p:cNvSpPr>
          <p:nvPr>
            <p:ph type="title"/>
          </p:nvPr>
        </p:nvSpPr>
        <p:spPr bwMode="auto">
          <a:xfrm flipH="0" flipV="0">
            <a:off x="1941511" y="-3675"/>
            <a:ext cx="7202486" cy="1081505"/>
          </a:xfrm>
          <a:prstGeom prst="rect">
            <a:avLst/>
          </a:prstGeom>
        </p:spPr>
        <p:txBody>
          <a:bodyPr vertOverflow="overflow" horzOverflow="overflow" vert="horz" wrap="square" lIns="0" tIns="0" rIns="0" bIns="0" numCol="1" spcCol="0" rtlCol="0" fromWordArt="0" anchor="ctr" anchorCtr="0" forceAA="0" upright="0" compatLnSpc="0"/>
          <a:lstStyle>
            <a:lvl1pPr mar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00" b="0" i="0">
                <a:solidFill>
                  <a:schemeClr val="lt1"/>
                </a:solidFill>
                <a:latin typeface="Arial Narrow"/>
                <a:ea typeface="MS PGothic"/>
              </a:defRPr>
            </a:lvl1pPr>
            <a:lvl2pPr mar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00" b="0" i="0">
                <a:solidFill>
                  <a:schemeClr val="lt1"/>
                </a:solidFill>
                <a:latin typeface="Arial Narrow"/>
                <a:ea typeface="MS PGothic"/>
              </a:defRPr>
            </a:lvl2pPr>
            <a:lvl3pPr mar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00" b="0" i="0">
                <a:solidFill>
                  <a:schemeClr val="lt1"/>
                </a:solidFill>
                <a:latin typeface="Arial Narrow"/>
                <a:ea typeface="MS PGothic"/>
              </a:defRPr>
            </a:lvl3pPr>
            <a:lvl4pPr mar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00" b="0" i="0">
                <a:solidFill>
                  <a:schemeClr val="lt1"/>
                </a:solidFill>
                <a:latin typeface="Arial Narrow"/>
                <a:ea typeface="MS PGothic"/>
              </a:defRPr>
            </a:lvl4pPr>
            <a:lvl5pPr mar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00" b="0" i="0">
                <a:solidFill>
                  <a:schemeClr val="lt1"/>
                </a:solidFill>
                <a:latin typeface="Arial Narrow"/>
                <a:ea typeface="MS PGothic"/>
              </a:defRPr>
            </a:lvl5pPr>
          </a:lstStyle>
          <a:p>
            <a:pPr marL="0" lvl="0" indent="0">
              <a:spcBef>
                <a:spcPts val="0"/>
              </a:spcBef>
              <a:buNone/>
              <a:defRPr/>
            </a:pPr>
            <a:r>
              <a:rPr lang="en-US" sz="2400"/>
              <a:t>Учебно-тренировочн</a:t>
            </a:r>
            <a:r>
              <a:rPr lang="ru-RU" sz="2400"/>
              <a:t>ые</a:t>
            </a:r>
            <a:r>
              <a:rPr lang="en-US" sz="2400"/>
              <a:t> </a:t>
            </a:r>
            <a:r>
              <a:rPr lang="en-US" sz="2400"/>
              <a:t>площадк</a:t>
            </a:r>
            <a:r>
              <a:rPr lang="ru-RU" sz="2400"/>
              <a:t>и </a:t>
            </a:r>
            <a:endParaRPr sz="2400"/>
          </a:p>
        </p:txBody>
      </p:sp>
      <p:sp>
        <p:nvSpPr>
          <p:cNvPr id="66564" name="TextBox 1"/>
          <p:cNvSpPr txBox="1">
            <a:spLocks noChangeShapeType="1" noGrp="1"/>
          </p:cNvSpPr>
          <p:nvPr/>
        </p:nvSpPr>
        <p:spPr bwMode="auto">
          <a:xfrm>
            <a:off x="1941512" y="6408737"/>
            <a:ext cx="7202487" cy="369887"/>
          </a:xfrm>
          <a:prstGeom prst="rect">
            <a:avLst/>
          </a:prstGeom>
          <a:noFill/>
        </p:spPr>
        <p:txBody>
          <a:bodyPr lIns="91440" tIns="45720" rIns="91440" bIns="45720">
            <a:spAutoFit/>
          </a:bodyPr>
          <a:lstStyle>
            <a:lvl1pPr marL="34290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00" b="1" i="0">
                <a:solidFill>
                  <a:srgbClr val="003366"/>
                </a:solidFill>
                <a:latin typeface="Arial Narrow"/>
                <a:ea typeface="MS PGothic"/>
              </a:defRPr>
            </a:lvl1pPr>
            <a:lvl2pPr marL="742950" indent="4572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–"/>
              <a:defRPr sz="2800" b="0" i="0">
                <a:solidFill>
                  <a:schemeClr val="dk1"/>
                </a:solidFill>
                <a:latin typeface="Arial"/>
                <a:ea typeface="MS PGothic"/>
              </a:defRPr>
            </a:lvl2pPr>
            <a:lvl3pPr marL="1143000" indent="9144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•"/>
              <a:defRPr sz="2400" b="0" i="0">
                <a:solidFill>
                  <a:schemeClr val="dk1"/>
                </a:solidFill>
                <a:latin typeface="Arial"/>
                <a:ea typeface="MS PGothic"/>
              </a:defRPr>
            </a:lvl3pPr>
            <a:lvl4pPr marL="1600200" indent="13716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–"/>
              <a:defRPr sz="2000" b="0" i="0">
                <a:solidFill>
                  <a:schemeClr val="dk1"/>
                </a:solidFill>
                <a:latin typeface="Arial"/>
                <a:ea typeface="MS PGothic"/>
              </a:defRPr>
            </a:lvl4pPr>
            <a:lvl5pPr marL="2057400" indent="18288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»"/>
              <a:defRPr sz="2000" b="0" i="0">
                <a:solidFill>
                  <a:schemeClr val="dk1"/>
                </a:solidFill>
                <a:latin typeface="Arial"/>
                <a:ea typeface="MS PGothic"/>
              </a:defRPr>
            </a:lvl5pPr>
          </a:lstStyle>
          <a:p>
            <a:pPr marL="0" lvl="0">
              <a:defRPr/>
            </a:pPr>
            <a:r>
              <a:rPr lang="ru-RU" sz="1800" b="0">
                <a:solidFill>
                  <a:schemeClr val="bg1"/>
                </a:solidFill>
              </a:rPr>
              <a:t>Приморское ЛПУМГ ООО «Газпром трансгаз Томск»</a:t>
            </a:r>
            <a:endParaRPr lang="ru-RU" sz="1800" b="0">
              <a:solidFill>
                <a:schemeClr val="bg1"/>
              </a:solidFill>
            </a:endParaRPr>
          </a:p>
        </p:txBody>
      </p:sp>
      <p:pic>
        <p:nvPicPr>
          <p:cNvPr id="66565" name="Рисунок 5"/>
          <p:cNvPicPr>
            <a:picLocks noChangeAspect="1" noGrp="1"/>
          </p:cNvPicPr>
          <p:nvPr/>
        </p:nvPicPr>
        <p:blipFill>
          <a:blip r:embed="rId2"/>
          <a:stretch/>
        </p:blipFill>
        <p:spPr bwMode="auto">
          <a:xfrm>
            <a:off x="6611937" y="3098800"/>
            <a:ext cx="2346325" cy="3128961"/>
          </a:xfrm>
          <a:prstGeom prst="rect">
            <a:avLst/>
          </a:prstGeom>
          <a:noFill/>
        </p:spPr>
      </p:pic>
      <p:pic>
        <p:nvPicPr>
          <p:cNvPr id="66566" name="Рисунок 1"/>
          <p:cNvPicPr>
            <a:picLocks noChangeAspect="1" noGrp="1"/>
          </p:cNvPicPr>
          <p:nvPr/>
        </p:nvPicPr>
        <p:blipFill>
          <a:blip r:embed="rId3"/>
          <a:stretch/>
        </p:blipFill>
        <p:spPr bwMode="auto">
          <a:xfrm>
            <a:off x="123825" y="3098800"/>
            <a:ext cx="2476500" cy="3149600"/>
          </a:xfrm>
          <a:prstGeom prst="rect">
            <a:avLst/>
          </a:prstGeom>
          <a:noFill/>
        </p:spPr>
      </p:pic>
      <p:pic>
        <p:nvPicPr>
          <p:cNvPr id="66567" name="Рисунок 3"/>
          <p:cNvPicPr>
            <a:picLocks noChangeAspect="1" noGrp="1"/>
          </p:cNvPicPr>
          <p:nvPr/>
        </p:nvPicPr>
        <p:blipFill>
          <a:blip r:embed="rId4"/>
          <a:stretch/>
        </p:blipFill>
        <p:spPr bwMode="auto">
          <a:xfrm>
            <a:off x="6602412" y="1208086"/>
            <a:ext cx="2378075" cy="1709737"/>
          </a:xfrm>
          <a:prstGeom prst="rect">
            <a:avLst/>
          </a:prstGeom>
          <a:noFill/>
        </p:spPr>
      </p:pic>
      <p:pic>
        <p:nvPicPr>
          <p:cNvPr id="66568" name="Рисунок 1"/>
          <p:cNvPicPr>
            <a:picLocks noChangeAspect="1" noGrp="1"/>
          </p:cNvPicPr>
          <p:nvPr/>
        </p:nvPicPr>
        <p:blipFill>
          <a:blip r:embed="rId5"/>
          <a:stretch/>
        </p:blipFill>
        <p:spPr bwMode="auto">
          <a:xfrm>
            <a:off x="2733675" y="1208086"/>
            <a:ext cx="3736975" cy="2490787"/>
          </a:xfrm>
          <a:prstGeom prst="rect">
            <a:avLst/>
          </a:prstGeom>
          <a:noFill/>
        </p:spPr>
      </p:pic>
      <p:pic>
        <p:nvPicPr>
          <p:cNvPr id="66569" name="Рисунок 2"/>
          <p:cNvPicPr>
            <a:picLocks noChangeAspect="1" noGrp="1"/>
          </p:cNvPicPr>
          <p:nvPr/>
        </p:nvPicPr>
        <p:blipFill>
          <a:blip r:embed="rId6"/>
          <a:stretch/>
        </p:blipFill>
        <p:spPr bwMode="auto">
          <a:xfrm>
            <a:off x="2733675" y="3756025"/>
            <a:ext cx="3736975" cy="2492375"/>
          </a:xfrm>
          <a:prstGeom prst="rect">
            <a:avLst/>
          </a:prstGeom>
          <a:noFill/>
        </p:spPr>
      </p:pic>
      <p:pic>
        <p:nvPicPr>
          <p:cNvPr id="66570" name="Рисунок 3"/>
          <p:cNvPicPr>
            <a:picLocks noChangeAspect="1" noGrp="1"/>
          </p:cNvPicPr>
          <p:nvPr/>
        </p:nvPicPr>
        <p:blipFill>
          <a:blip r:embed="rId7"/>
          <a:stretch/>
        </p:blipFill>
        <p:spPr bwMode="auto">
          <a:xfrm>
            <a:off x="123825" y="1271587"/>
            <a:ext cx="2476500" cy="1658937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8610" name="Номер слайда 3"/>
          <p:cNvSpPr txBox="1">
            <a:spLocks noChangeShapeType="1" noGrp="1"/>
          </p:cNvSpPr>
          <p:nvPr>
            <p:ph type="sldNum"/>
          </p:nvPr>
        </p:nvSpPr>
        <p:spPr bwMode="auto">
          <a:xfrm>
            <a:off x="204787" y="6362700"/>
            <a:ext cx="1487487" cy="476250"/>
          </a:xfrm>
          <a:prstGeom prst="rect">
            <a:avLst/>
          </a:prstGeom>
          <a:noFill/>
        </p:spPr>
        <p:txBody>
          <a:bodyPr lIns="0" tIns="0" rIns="0" bIns="0" anchor="ctr" anchorCtr="0"/>
          <a:lstStyle>
            <a:lvl1pPr marL="34290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00" b="1" i="0">
                <a:solidFill>
                  <a:srgbClr val="003366"/>
                </a:solidFill>
                <a:latin typeface="Arial Narrow"/>
                <a:ea typeface="MS PGothic"/>
              </a:defRPr>
            </a:lvl1pPr>
            <a:lvl2pPr marL="742950" indent="4572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–"/>
              <a:defRPr sz="2800" b="0" i="0">
                <a:solidFill>
                  <a:schemeClr val="dk1"/>
                </a:solidFill>
                <a:latin typeface="Arial"/>
                <a:ea typeface="MS PGothic"/>
              </a:defRPr>
            </a:lvl2pPr>
            <a:lvl3pPr marL="1143000" indent="9144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•"/>
              <a:defRPr sz="2400" b="0" i="0">
                <a:solidFill>
                  <a:schemeClr val="dk1"/>
                </a:solidFill>
                <a:latin typeface="Arial"/>
                <a:ea typeface="MS PGothic"/>
              </a:defRPr>
            </a:lvl3pPr>
            <a:lvl4pPr marL="1600200" indent="13716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–"/>
              <a:defRPr sz="2000" b="0" i="0">
                <a:solidFill>
                  <a:schemeClr val="dk1"/>
                </a:solidFill>
                <a:latin typeface="Arial"/>
                <a:ea typeface="MS PGothic"/>
              </a:defRPr>
            </a:lvl4pPr>
            <a:lvl5pPr marL="2057400" indent="18288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»"/>
              <a:defRPr sz="2000" b="0" i="0">
                <a:solidFill>
                  <a:schemeClr val="dk1"/>
                </a:solidFill>
                <a:latin typeface="Arial"/>
                <a:ea typeface="MS PGothic"/>
              </a:defRPr>
            </a:lvl5pPr>
          </a:lstStyle>
          <a:p>
            <a:pPr marL="0" lvl="0" indent="0">
              <a:spcBef>
                <a:spcPts val="0"/>
              </a:spcBef>
              <a:buNone/>
              <a:defRPr/>
            </a:pPr>
            <a:fld id="{D038279B-FC19-497E-A7D1-5ADD9CAF016F}" type="slidenum">
              <a:rPr lang="ru-RU" sz="2000">
                <a:solidFill>
                  <a:schemeClr val="lt1"/>
                </a:solidFill>
                <a:ea typeface="Arial"/>
              </a:rPr>
              <a:t/>
            </a:fld>
            <a:endParaRPr/>
          </a:p>
        </p:txBody>
      </p:sp>
      <p:sp>
        <p:nvSpPr>
          <p:cNvPr id="68611" name="Rectangle 2"/>
          <p:cNvSpPr>
            <a:spLocks noChangeShapeType="1" noGrp="1"/>
          </p:cNvSpPr>
          <p:nvPr>
            <p:ph type="title"/>
          </p:nvPr>
        </p:nvSpPr>
        <p:spPr bwMode="auto">
          <a:xfrm flipH="0" flipV="0">
            <a:off x="1941511" y="0"/>
            <a:ext cx="7202486" cy="1052763"/>
          </a:xfrm>
          <a:prstGeom prst="rect">
            <a:avLst/>
          </a:prstGeom>
        </p:spPr>
        <p:txBody>
          <a:bodyPr vertOverflow="overflow" horzOverflow="overflow" vert="horz" wrap="square" lIns="0" tIns="0" rIns="0" bIns="0" numCol="1" spcCol="0" rtlCol="0" fromWordArt="0" anchor="ctr" anchorCtr="0" forceAA="0" upright="0" compatLnSpc="0"/>
          <a:lstStyle>
            <a:lvl1pPr mar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00" b="0" i="0">
                <a:solidFill>
                  <a:schemeClr val="lt1"/>
                </a:solidFill>
                <a:latin typeface="Arial Narrow"/>
                <a:ea typeface="MS PGothic"/>
              </a:defRPr>
            </a:lvl1pPr>
            <a:lvl2pPr mar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00" b="0" i="0">
                <a:solidFill>
                  <a:schemeClr val="lt1"/>
                </a:solidFill>
                <a:latin typeface="Arial Narrow"/>
                <a:ea typeface="MS PGothic"/>
              </a:defRPr>
            </a:lvl2pPr>
            <a:lvl3pPr mar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00" b="0" i="0">
                <a:solidFill>
                  <a:schemeClr val="lt1"/>
                </a:solidFill>
                <a:latin typeface="Arial Narrow"/>
                <a:ea typeface="MS PGothic"/>
              </a:defRPr>
            </a:lvl3pPr>
            <a:lvl4pPr mar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00" b="0" i="0">
                <a:solidFill>
                  <a:schemeClr val="lt1"/>
                </a:solidFill>
                <a:latin typeface="Arial Narrow"/>
                <a:ea typeface="MS PGothic"/>
              </a:defRPr>
            </a:lvl4pPr>
            <a:lvl5pPr mar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00" b="0" i="0">
                <a:solidFill>
                  <a:schemeClr val="lt1"/>
                </a:solidFill>
                <a:latin typeface="Arial Narrow"/>
                <a:ea typeface="MS PGothic"/>
              </a:defRPr>
            </a:lvl5pPr>
          </a:lstStyle>
          <a:p>
            <a:pPr marL="0" lvl="0" indent="0">
              <a:spcBef>
                <a:spcPts val="0"/>
              </a:spcBef>
              <a:buNone/>
              <a:defRPr/>
            </a:pPr>
            <a:r>
              <a:rPr lang="ru-RU" sz="2400"/>
              <a:t>Учебно-тренировочная площадка </a:t>
            </a:r>
            <a:r>
              <a:rPr lang="ru-RU" sz="2400"/>
              <a:t>для отработки практических навыков на высоте</a:t>
            </a:r>
            <a:endParaRPr sz="2400"/>
          </a:p>
        </p:txBody>
      </p:sp>
      <p:sp>
        <p:nvSpPr>
          <p:cNvPr id="68612" name="TextBox 1"/>
          <p:cNvSpPr txBox="1">
            <a:spLocks noChangeShapeType="1" noGrp="1"/>
          </p:cNvSpPr>
          <p:nvPr/>
        </p:nvSpPr>
        <p:spPr bwMode="auto">
          <a:xfrm>
            <a:off x="1941512" y="6408737"/>
            <a:ext cx="7202487" cy="369887"/>
          </a:xfrm>
          <a:prstGeom prst="rect">
            <a:avLst/>
          </a:prstGeom>
          <a:noFill/>
        </p:spPr>
        <p:txBody>
          <a:bodyPr lIns="91440" tIns="45720" rIns="91440" bIns="45720">
            <a:spAutoFit/>
          </a:bodyPr>
          <a:lstStyle>
            <a:lvl1pPr marL="34290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00" b="1" i="0">
                <a:solidFill>
                  <a:srgbClr val="003366"/>
                </a:solidFill>
                <a:latin typeface="Arial Narrow"/>
                <a:ea typeface="MS PGothic"/>
              </a:defRPr>
            </a:lvl1pPr>
            <a:lvl2pPr marL="742950" indent="4572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–"/>
              <a:defRPr sz="2800" b="0" i="0">
                <a:solidFill>
                  <a:schemeClr val="dk1"/>
                </a:solidFill>
                <a:latin typeface="Arial"/>
                <a:ea typeface="MS PGothic"/>
              </a:defRPr>
            </a:lvl2pPr>
            <a:lvl3pPr marL="1143000" indent="9144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•"/>
              <a:defRPr sz="2400" b="0" i="0">
                <a:solidFill>
                  <a:schemeClr val="dk1"/>
                </a:solidFill>
                <a:latin typeface="Arial"/>
                <a:ea typeface="MS PGothic"/>
              </a:defRPr>
            </a:lvl3pPr>
            <a:lvl4pPr marL="1600200" indent="13716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–"/>
              <a:defRPr sz="2000" b="0" i="0">
                <a:solidFill>
                  <a:schemeClr val="dk1"/>
                </a:solidFill>
                <a:latin typeface="Arial"/>
                <a:ea typeface="MS PGothic"/>
              </a:defRPr>
            </a:lvl4pPr>
            <a:lvl5pPr marL="2057400" indent="18288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»"/>
              <a:defRPr sz="2000" b="0" i="0">
                <a:solidFill>
                  <a:schemeClr val="dk1"/>
                </a:solidFill>
                <a:latin typeface="Arial"/>
                <a:ea typeface="MS PGothic"/>
              </a:defRPr>
            </a:lvl5pPr>
          </a:lstStyle>
          <a:p>
            <a:pPr marL="0" lvl="0">
              <a:defRPr/>
            </a:pPr>
            <a:r>
              <a:rPr lang="ru-RU" sz="1800" b="0">
                <a:solidFill>
                  <a:schemeClr val="bg1"/>
                </a:solidFill>
              </a:rPr>
              <a:t>Приморское ЛПУМГ ООО «Газпром трансгаз Томск»</a:t>
            </a:r>
            <a:endParaRPr lang="ru-RU" sz="1800" b="0">
              <a:solidFill>
                <a:schemeClr val="bg1"/>
              </a:solidFill>
            </a:endParaRPr>
          </a:p>
        </p:txBody>
      </p:sp>
      <p:pic>
        <p:nvPicPr>
          <p:cNvPr id="68613" name="Рисунок 4"/>
          <p:cNvPicPr>
            <a:picLocks noChangeAspect="1" noGrp="1"/>
          </p:cNvPicPr>
          <p:nvPr/>
        </p:nvPicPr>
        <p:blipFill>
          <a:blip r:embed="rId2"/>
          <a:stretch/>
        </p:blipFill>
        <p:spPr bwMode="auto">
          <a:xfrm flipH="0" flipV="0">
            <a:off x="6609437" y="1946692"/>
            <a:ext cx="2440231" cy="4142538"/>
          </a:xfrm>
          <a:prstGeom prst="rect">
            <a:avLst/>
          </a:prstGeom>
          <a:noFill/>
        </p:spPr>
      </p:pic>
      <p:sp>
        <p:nvSpPr>
          <p:cNvPr id="68614" name="Rectangle 2"/>
          <p:cNvSpPr txBox="1">
            <a:spLocks noChangeShapeType="1" noGrp="1"/>
          </p:cNvSpPr>
          <p:nvPr/>
        </p:nvSpPr>
        <p:spPr bwMode="auto">
          <a:xfrm flipH="0" flipV="0">
            <a:off x="1941511" y="1104899"/>
            <a:ext cx="4521513" cy="841792"/>
          </a:xfrm>
          <a:prstGeom prst="rect">
            <a:avLst/>
          </a:prstGeom>
          <a:noFill/>
        </p:spPr>
        <p:txBody>
          <a:bodyPr vertOverflow="overflow" horzOverflow="overflow" vert="horz" wrap="square" lIns="0" tIns="0" rIns="0" bIns="0" numCol="1" spcCol="0" rtlCol="0" fromWordArt="0" anchor="ctr" anchorCtr="0" forceAA="0" upright="0" compatLnSpc="0"/>
          <a:lstStyle>
            <a:lvl1pPr marL="34290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00" b="1" i="0">
                <a:solidFill>
                  <a:srgbClr val="003366"/>
                </a:solidFill>
                <a:latin typeface="Arial Narrow"/>
                <a:ea typeface="MS PGothic"/>
              </a:defRPr>
            </a:lvl1pPr>
            <a:lvl2pPr marL="742950" indent="4572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–"/>
              <a:defRPr sz="2800" b="0" i="0">
                <a:solidFill>
                  <a:schemeClr val="dk1"/>
                </a:solidFill>
                <a:latin typeface="Arial"/>
                <a:ea typeface="MS PGothic"/>
              </a:defRPr>
            </a:lvl2pPr>
            <a:lvl3pPr marL="1143000" indent="9144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•"/>
              <a:defRPr sz="2400" b="0" i="0">
                <a:solidFill>
                  <a:schemeClr val="dk1"/>
                </a:solidFill>
                <a:latin typeface="Arial"/>
                <a:ea typeface="MS PGothic"/>
              </a:defRPr>
            </a:lvl3pPr>
            <a:lvl4pPr marL="1600200" indent="13716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–"/>
              <a:defRPr sz="2000" b="0" i="0">
                <a:solidFill>
                  <a:schemeClr val="dk1"/>
                </a:solidFill>
                <a:latin typeface="Arial"/>
                <a:ea typeface="MS PGothic"/>
              </a:defRPr>
            </a:lvl4pPr>
            <a:lvl5pPr marL="2057400" indent="18288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»"/>
              <a:defRPr sz="2000" b="0" i="0">
                <a:solidFill>
                  <a:schemeClr val="dk1"/>
                </a:solidFill>
                <a:latin typeface="Arial"/>
                <a:ea typeface="MS PGothic"/>
              </a:defRPr>
            </a:lvl5pPr>
          </a:lstStyle>
          <a:p>
            <a:pPr marL="0" lvl="0" indent="0">
              <a:spcBef>
                <a:spcPts val="0"/>
              </a:spcBef>
              <a:buNone/>
              <a:defRPr/>
            </a:pPr>
            <a:r>
              <a:rPr lang="ru-RU" sz="2400" b="0" i="0" u="none">
                <a:solidFill>
                  <a:srgbClr val="000000"/>
                </a:solidFill>
              </a:rPr>
              <a:t> </a:t>
            </a:r>
            <a:r>
              <a:rPr lang="ru-RU" sz="2400" b="0" i="0" u="none">
                <a:solidFill>
                  <a:srgbClr val="003399"/>
                </a:solidFill>
              </a:rPr>
              <a:t>Спасение пострадавшего</a:t>
            </a:r>
            <a:r>
              <a:rPr lang="en-US" sz="2400" b="0" i="0" u="none">
                <a:solidFill>
                  <a:schemeClr val="lt1"/>
                </a:solidFill>
              </a:rPr>
              <a:t>S</a:t>
            </a:r>
            <a:endParaRPr sz="2400"/>
          </a:p>
        </p:txBody>
      </p:sp>
      <p:pic>
        <p:nvPicPr>
          <p:cNvPr id="68615" name="Рисунок 4"/>
          <p:cNvPicPr>
            <a:picLocks noChangeAspect="1" noGrp="1"/>
          </p:cNvPicPr>
          <p:nvPr/>
        </p:nvPicPr>
        <p:blipFill>
          <a:blip r:embed="rId3"/>
          <a:stretch/>
        </p:blipFill>
        <p:spPr bwMode="auto">
          <a:xfrm flipH="0" flipV="0">
            <a:off x="1941511" y="1946692"/>
            <a:ext cx="4521513" cy="4142538"/>
          </a:xfrm>
          <a:prstGeom prst="rect">
            <a:avLst/>
          </a:prstGeom>
          <a:noFill/>
        </p:spPr>
      </p:pic>
      <p:pic>
        <p:nvPicPr>
          <p:cNvPr id="68616" name="Рисунок 5"/>
          <p:cNvPicPr>
            <a:picLocks noChangeAspect="1" noGrp="1"/>
          </p:cNvPicPr>
          <p:nvPr/>
        </p:nvPicPr>
        <p:blipFill>
          <a:blip r:embed="rId4"/>
          <a:stretch/>
        </p:blipFill>
        <p:spPr bwMode="auto">
          <a:xfrm>
            <a:off x="88899" y="1792955"/>
            <a:ext cx="1697037" cy="1892300"/>
          </a:xfrm>
          <a:prstGeom prst="rect">
            <a:avLst/>
          </a:prstGeom>
          <a:noFill/>
        </p:spPr>
      </p:pic>
      <p:pic>
        <p:nvPicPr>
          <p:cNvPr id="68617" name="Рисунок 10"/>
          <p:cNvPicPr>
            <a:picLocks noChangeAspect="1" noGrp="1"/>
          </p:cNvPicPr>
          <p:nvPr/>
        </p:nvPicPr>
        <p:blipFill>
          <a:blip r:embed="rId5"/>
          <a:stretch/>
        </p:blipFill>
        <p:spPr bwMode="auto">
          <a:xfrm>
            <a:off x="170655" y="3892632"/>
            <a:ext cx="1533525" cy="1976437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0658" name="Номер слайда 3"/>
          <p:cNvSpPr txBox="1">
            <a:spLocks noChangeShapeType="1" noGrp="1"/>
          </p:cNvSpPr>
          <p:nvPr>
            <p:ph type="sldNum"/>
          </p:nvPr>
        </p:nvSpPr>
        <p:spPr bwMode="auto">
          <a:xfrm>
            <a:off x="204787" y="6362700"/>
            <a:ext cx="1487487" cy="476250"/>
          </a:xfrm>
          <a:prstGeom prst="rect">
            <a:avLst/>
          </a:prstGeom>
          <a:noFill/>
        </p:spPr>
        <p:txBody>
          <a:bodyPr lIns="0" tIns="0" rIns="0" bIns="0" anchor="ctr" anchorCtr="0"/>
          <a:lstStyle>
            <a:lvl1pPr marL="34290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00" b="1" i="0">
                <a:solidFill>
                  <a:srgbClr val="003366"/>
                </a:solidFill>
                <a:latin typeface="Arial Narrow"/>
                <a:ea typeface="MS PGothic"/>
              </a:defRPr>
            </a:lvl1pPr>
            <a:lvl2pPr marL="742950" indent="4572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–"/>
              <a:defRPr sz="2800" b="0" i="0">
                <a:solidFill>
                  <a:schemeClr val="dk1"/>
                </a:solidFill>
                <a:latin typeface="Arial"/>
                <a:ea typeface="MS PGothic"/>
              </a:defRPr>
            </a:lvl2pPr>
            <a:lvl3pPr marL="1143000" indent="9144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•"/>
              <a:defRPr sz="2400" b="0" i="0">
                <a:solidFill>
                  <a:schemeClr val="dk1"/>
                </a:solidFill>
                <a:latin typeface="Arial"/>
                <a:ea typeface="MS PGothic"/>
              </a:defRPr>
            </a:lvl3pPr>
            <a:lvl4pPr marL="1600200" indent="13716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–"/>
              <a:defRPr sz="2000" b="0" i="0">
                <a:solidFill>
                  <a:schemeClr val="dk1"/>
                </a:solidFill>
                <a:latin typeface="Arial"/>
                <a:ea typeface="MS PGothic"/>
              </a:defRPr>
            </a:lvl4pPr>
            <a:lvl5pPr marL="2057400" indent="18288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»"/>
              <a:defRPr sz="2000" b="0" i="0">
                <a:solidFill>
                  <a:schemeClr val="dk1"/>
                </a:solidFill>
                <a:latin typeface="Arial"/>
                <a:ea typeface="MS PGothic"/>
              </a:defRPr>
            </a:lvl5pPr>
          </a:lstStyle>
          <a:p>
            <a:pPr marL="0" lvl="0" indent="0">
              <a:spcBef>
                <a:spcPts val="0"/>
              </a:spcBef>
              <a:buNone/>
              <a:defRPr/>
            </a:pPr>
            <a:fld id="{D038279B-FC19-497E-A7D1-5ADD9CAF016F}" type="slidenum">
              <a:rPr lang="ru-RU" sz="2000">
                <a:solidFill>
                  <a:schemeClr val="lt1"/>
                </a:solidFill>
                <a:ea typeface="Arial"/>
              </a:rPr>
              <a:t/>
            </a:fld>
            <a:endParaRPr/>
          </a:p>
        </p:txBody>
      </p:sp>
      <p:sp>
        <p:nvSpPr>
          <p:cNvPr id="70659" name="Rectangle 2"/>
          <p:cNvSpPr>
            <a:spLocks noChangeShapeType="1" noGrp="1"/>
          </p:cNvSpPr>
          <p:nvPr>
            <p:ph type="title"/>
          </p:nvPr>
        </p:nvSpPr>
        <p:spPr bwMode="auto">
          <a:xfrm flipH="0" flipV="0">
            <a:off x="1941511" y="-3675"/>
            <a:ext cx="7202486" cy="1080001"/>
          </a:xfrm>
          <a:prstGeom prst="rect">
            <a:avLst/>
          </a:prstGeom>
        </p:spPr>
        <p:txBody>
          <a:bodyPr vertOverflow="overflow" horzOverflow="overflow" vert="horz" wrap="square" lIns="0" tIns="0" rIns="0" bIns="0" numCol="1" spcCol="0" rtlCol="0" fromWordArt="0" anchor="ctr" anchorCtr="0" forceAA="0" upright="0" compatLnSpc="0"/>
          <a:lstStyle>
            <a:lvl1pPr mar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00" b="0" i="0">
                <a:solidFill>
                  <a:schemeClr val="lt1"/>
                </a:solidFill>
                <a:latin typeface="Arial Narrow"/>
                <a:ea typeface="MS PGothic"/>
              </a:defRPr>
            </a:lvl1pPr>
            <a:lvl2pPr mar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00" b="0" i="0">
                <a:solidFill>
                  <a:schemeClr val="lt1"/>
                </a:solidFill>
                <a:latin typeface="Arial Narrow"/>
                <a:ea typeface="MS PGothic"/>
              </a:defRPr>
            </a:lvl2pPr>
            <a:lvl3pPr mar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00" b="0" i="0">
                <a:solidFill>
                  <a:schemeClr val="lt1"/>
                </a:solidFill>
                <a:latin typeface="Arial Narrow"/>
                <a:ea typeface="MS PGothic"/>
              </a:defRPr>
            </a:lvl3pPr>
            <a:lvl4pPr mar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00" b="0" i="0">
                <a:solidFill>
                  <a:schemeClr val="lt1"/>
                </a:solidFill>
                <a:latin typeface="Arial Narrow"/>
                <a:ea typeface="MS PGothic"/>
              </a:defRPr>
            </a:lvl4pPr>
            <a:lvl5pPr mar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00" b="0" i="0">
                <a:solidFill>
                  <a:schemeClr val="lt1"/>
                </a:solidFill>
                <a:latin typeface="Arial Narrow"/>
                <a:ea typeface="MS PGothic"/>
              </a:defRPr>
            </a:lvl5pPr>
          </a:lstStyle>
          <a:p>
            <a:pPr marL="0" lvl="0" indent="0">
              <a:spcBef>
                <a:spcPts val="0"/>
              </a:spcBef>
              <a:buNone/>
              <a:defRPr/>
            </a:pPr>
            <a:r>
              <a:rPr lang="ru-RU"/>
              <a:t>Учебно-тренировочный стенд участка КИПиА</a:t>
            </a:r>
            <a:endParaRPr/>
          </a:p>
        </p:txBody>
      </p:sp>
      <p:sp>
        <p:nvSpPr>
          <p:cNvPr id="70660" name="TextBox 1"/>
          <p:cNvSpPr txBox="1">
            <a:spLocks noChangeShapeType="1" noGrp="1"/>
          </p:cNvSpPr>
          <p:nvPr/>
        </p:nvSpPr>
        <p:spPr bwMode="auto">
          <a:xfrm>
            <a:off x="1941512" y="6408737"/>
            <a:ext cx="7202487" cy="369887"/>
          </a:xfrm>
          <a:prstGeom prst="rect">
            <a:avLst/>
          </a:prstGeom>
          <a:noFill/>
        </p:spPr>
        <p:txBody>
          <a:bodyPr lIns="91440" tIns="45720" rIns="91440" bIns="45720">
            <a:spAutoFit/>
          </a:bodyPr>
          <a:lstStyle>
            <a:lvl1pPr marL="34290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00" b="1" i="0">
                <a:solidFill>
                  <a:srgbClr val="003366"/>
                </a:solidFill>
                <a:latin typeface="Arial Narrow"/>
                <a:ea typeface="MS PGothic"/>
              </a:defRPr>
            </a:lvl1pPr>
            <a:lvl2pPr marL="742950" indent="4572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–"/>
              <a:defRPr sz="2800" b="0" i="0">
                <a:solidFill>
                  <a:schemeClr val="dk1"/>
                </a:solidFill>
                <a:latin typeface="Arial"/>
                <a:ea typeface="MS PGothic"/>
              </a:defRPr>
            </a:lvl2pPr>
            <a:lvl3pPr marL="1143000" indent="9144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•"/>
              <a:defRPr sz="2400" b="0" i="0">
                <a:solidFill>
                  <a:schemeClr val="dk1"/>
                </a:solidFill>
                <a:latin typeface="Arial"/>
                <a:ea typeface="MS PGothic"/>
              </a:defRPr>
            </a:lvl3pPr>
            <a:lvl4pPr marL="1600200" indent="13716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–"/>
              <a:defRPr sz="2000" b="0" i="0">
                <a:solidFill>
                  <a:schemeClr val="dk1"/>
                </a:solidFill>
                <a:latin typeface="Arial"/>
                <a:ea typeface="MS PGothic"/>
              </a:defRPr>
            </a:lvl4pPr>
            <a:lvl5pPr marL="2057400" indent="18288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»"/>
              <a:defRPr sz="2000" b="0" i="0">
                <a:solidFill>
                  <a:schemeClr val="dk1"/>
                </a:solidFill>
                <a:latin typeface="Arial"/>
                <a:ea typeface="MS PGothic"/>
              </a:defRPr>
            </a:lvl5pPr>
          </a:lstStyle>
          <a:p>
            <a:pPr marL="0" lvl="0">
              <a:defRPr/>
            </a:pPr>
            <a:r>
              <a:rPr lang="ru-RU" sz="1800" b="0">
                <a:solidFill>
                  <a:schemeClr val="bg1"/>
                </a:solidFill>
              </a:rPr>
              <a:t>Приморское ЛПУМГ ООО «Газпром трансгаз Томск»</a:t>
            </a:r>
            <a:endParaRPr lang="ru-RU" sz="1800" b="0">
              <a:solidFill>
                <a:schemeClr val="bg1"/>
              </a:solidFill>
            </a:endParaRPr>
          </a:p>
        </p:txBody>
      </p:sp>
      <p:sp>
        <p:nvSpPr>
          <p:cNvPr id="70661" name="Rectangle 2"/>
          <p:cNvSpPr txBox="1">
            <a:spLocks noChangeShapeType="1" noGrp="1"/>
          </p:cNvSpPr>
          <p:nvPr/>
        </p:nvSpPr>
        <p:spPr bwMode="auto">
          <a:xfrm flipH="0" flipV="0">
            <a:off x="1941511" y="1076324"/>
            <a:ext cx="4279899" cy="398294"/>
          </a:xfrm>
          <a:prstGeom prst="rect">
            <a:avLst/>
          </a:prstGeom>
          <a:noFill/>
        </p:spPr>
        <p:txBody>
          <a:bodyPr lIns="0" tIns="0" rIns="0" bIns="0" anchor="b"/>
          <a:lstStyle>
            <a:lvl1pPr marL="34290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00" b="1" i="0">
                <a:solidFill>
                  <a:srgbClr val="003366"/>
                </a:solidFill>
                <a:latin typeface="Arial Narrow"/>
                <a:ea typeface="MS PGothic"/>
              </a:defRPr>
            </a:lvl1pPr>
            <a:lvl2pPr marL="742950" indent="4572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–"/>
              <a:defRPr sz="2800" b="0" i="0">
                <a:solidFill>
                  <a:schemeClr val="dk1"/>
                </a:solidFill>
                <a:latin typeface="Arial"/>
                <a:ea typeface="MS PGothic"/>
              </a:defRPr>
            </a:lvl2pPr>
            <a:lvl3pPr marL="1143000" indent="9144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•"/>
              <a:defRPr sz="2400" b="0" i="0">
                <a:solidFill>
                  <a:schemeClr val="dk1"/>
                </a:solidFill>
                <a:latin typeface="Arial"/>
                <a:ea typeface="MS PGothic"/>
              </a:defRPr>
            </a:lvl3pPr>
            <a:lvl4pPr marL="1600200" indent="13716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–"/>
              <a:defRPr sz="2000" b="0" i="0">
                <a:solidFill>
                  <a:schemeClr val="dk1"/>
                </a:solidFill>
                <a:latin typeface="Arial"/>
                <a:ea typeface="MS PGothic"/>
              </a:defRPr>
            </a:lvl4pPr>
            <a:lvl5pPr marL="2057400" indent="18288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»"/>
              <a:defRPr sz="2000" b="0" i="0">
                <a:solidFill>
                  <a:schemeClr val="dk1"/>
                </a:solidFill>
                <a:latin typeface="Arial"/>
                <a:ea typeface="MS PGothic"/>
              </a:defRPr>
            </a:lvl5pPr>
          </a:lstStyle>
          <a:p>
            <a:pPr marL="0" lvl="0" indent="0">
              <a:spcBef>
                <a:spcPts val="0"/>
              </a:spcBef>
              <a:buNone/>
              <a:defRPr/>
            </a:pPr>
            <a:r>
              <a:rPr lang="ru-RU" sz="2800" b="0" i="0" u="none">
                <a:solidFill>
                  <a:srgbClr val="000000"/>
                </a:solidFill>
              </a:rPr>
              <a:t> </a:t>
            </a:r>
            <a:endParaRPr/>
          </a:p>
          <a:p>
            <a:pPr marL="0" lvl="0" indent="0">
              <a:spcBef>
                <a:spcPts val="0"/>
              </a:spcBef>
              <a:buNone/>
              <a:defRPr/>
            </a:pPr>
            <a:r>
              <a:rPr lang="ru-RU" sz="2400" b="0" i="0" u="none">
                <a:solidFill>
                  <a:srgbClr val="003399"/>
                </a:solidFill>
              </a:rPr>
              <a:t>Система </a:t>
            </a:r>
            <a:r>
              <a:rPr lang="ru-RU" sz="2400" b="0" i="0" u="none">
                <a:solidFill>
                  <a:srgbClr val="003399"/>
                </a:solidFill>
              </a:rPr>
              <a:t>пожаротушения</a:t>
            </a:r>
            <a:r>
              <a:rPr lang="en-US" sz="2400" b="0" i="0" u="none">
                <a:solidFill>
                  <a:schemeClr val="lt1"/>
                </a:solidFill>
              </a:rPr>
              <a:t>S</a:t>
            </a:r>
            <a:endParaRPr/>
          </a:p>
        </p:txBody>
      </p:sp>
      <p:pic>
        <p:nvPicPr>
          <p:cNvPr id="70662" name="Рисунок 1"/>
          <p:cNvPicPr>
            <a:picLocks noChangeAspect="1" noGrp="1"/>
          </p:cNvPicPr>
          <p:nvPr/>
        </p:nvPicPr>
        <p:blipFill>
          <a:blip r:embed="rId3"/>
          <a:stretch/>
        </p:blipFill>
        <p:spPr bwMode="auto">
          <a:xfrm>
            <a:off x="1941512" y="1609724"/>
            <a:ext cx="6932612" cy="4622799"/>
          </a:xfrm>
          <a:prstGeom prst="rect">
            <a:avLst/>
          </a:prstGeom>
          <a:noFill/>
        </p:spPr>
      </p:pic>
      <p:pic>
        <p:nvPicPr>
          <p:cNvPr id="70663" name="Рисунок 7"/>
          <p:cNvPicPr>
            <a:picLocks noChangeAspect="1" noGrp="1"/>
          </p:cNvPicPr>
          <p:nvPr/>
        </p:nvPicPr>
        <p:blipFill>
          <a:blip r:embed="rId4"/>
          <a:stretch/>
        </p:blipFill>
        <p:spPr bwMode="auto">
          <a:xfrm>
            <a:off x="276225" y="1609724"/>
            <a:ext cx="1343025" cy="1439862"/>
          </a:xfrm>
          <a:prstGeom prst="rect">
            <a:avLst/>
          </a:prstGeom>
          <a:noFill/>
        </p:spPr>
      </p:pic>
      <p:pic>
        <p:nvPicPr>
          <p:cNvPr id="70664" name="Рисунок 8"/>
          <p:cNvPicPr>
            <a:picLocks noChangeAspect="1" noGrp="1"/>
          </p:cNvPicPr>
          <p:nvPr/>
        </p:nvPicPr>
        <p:blipFill>
          <a:blip r:embed="rId5"/>
          <a:stretch/>
        </p:blipFill>
        <p:spPr bwMode="auto">
          <a:xfrm>
            <a:off x="276225" y="3198812"/>
            <a:ext cx="1343025" cy="1438275"/>
          </a:xfrm>
          <a:prstGeom prst="rect">
            <a:avLst/>
          </a:prstGeom>
          <a:noFill/>
        </p:spPr>
      </p:pic>
      <p:pic>
        <p:nvPicPr>
          <p:cNvPr id="70665" name="Рисунок 9"/>
          <p:cNvPicPr>
            <a:picLocks noChangeAspect="1" noGrp="1"/>
          </p:cNvPicPr>
          <p:nvPr/>
        </p:nvPicPr>
        <p:blipFill>
          <a:blip r:embed="rId6"/>
          <a:stretch/>
        </p:blipFill>
        <p:spPr bwMode="auto">
          <a:xfrm>
            <a:off x="276225" y="4786312"/>
            <a:ext cx="1343025" cy="1446212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2706" name="Номер слайда 3"/>
          <p:cNvSpPr txBox="1">
            <a:spLocks noChangeShapeType="1" noGrp="1"/>
          </p:cNvSpPr>
          <p:nvPr>
            <p:ph type="sldNum"/>
          </p:nvPr>
        </p:nvSpPr>
        <p:spPr bwMode="auto">
          <a:xfrm>
            <a:off x="204787" y="6362700"/>
            <a:ext cx="1487487" cy="476250"/>
          </a:xfrm>
          <a:prstGeom prst="rect">
            <a:avLst/>
          </a:prstGeom>
          <a:noFill/>
        </p:spPr>
        <p:txBody>
          <a:bodyPr lIns="0" tIns="0" rIns="0" bIns="0" anchor="ctr" anchorCtr="0"/>
          <a:lstStyle>
            <a:lvl1pPr marL="34290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00" b="1" i="0">
                <a:solidFill>
                  <a:srgbClr val="003366"/>
                </a:solidFill>
                <a:latin typeface="Arial Narrow"/>
                <a:ea typeface="MS PGothic"/>
              </a:defRPr>
            </a:lvl1pPr>
            <a:lvl2pPr marL="742950" indent="4572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–"/>
              <a:defRPr sz="2800" b="0" i="0">
                <a:solidFill>
                  <a:schemeClr val="dk1"/>
                </a:solidFill>
                <a:latin typeface="Arial"/>
                <a:ea typeface="MS PGothic"/>
              </a:defRPr>
            </a:lvl2pPr>
            <a:lvl3pPr marL="1143000" indent="9144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•"/>
              <a:defRPr sz="2400" b="0" i="0">
                <a:solidFill>
                  <a:schemeClr val="dk1"/>
                </a:solidFill>
                <a:latin typeface="Arial"/>
                <a:ea typeface="MS PGothic"/>
              </a:defRPr>
            </a:lvl3pPr>
            <a:lvl4pPr marL="1600200" indent="13716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–"/>
              <a:defRPr sz="2000" b="0" i="0">
                <a:solidFill>
                  <a:schemeClr val="dk1"/>
                </a:solidFill>
                <a:latin typeface="Arial"/>
                <a:ea typeface="MS PGothic"/>
              </a:defRPr>
            </a:lvl4pPr>
            <a:lvl5pPr marL="2057400" indent="18288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»"/>
              <a:defRPr sz="2000" b="0" i="0">
                <a:solidFill>
                  <a:schemeClr val="dk1"/>
                </a:solidFill>
                <a:latin typeface="Arial"/>
                <a:ea typeface="MS PGothic"/>
              </a:defRPr>
            </a:lvl5pPr>
          </a:lstStyle>
          <a:p>
            <a:pPr marL="0" lvl="0" indent="0">
              <a:spcBef>
                <a:spcPts val="0"/>
              </a:spcBef>
              <a:buNone/>
              <a:defRPr/>
            </a:pPr>
            <a:fld id="{D038279B-FC19-497E-A7D1-5ADD9CAF016F}" type="slidenum">
              <a:rPr lang="ru-RU" sz="2000">
                <a:solidFill>
                  <a:schemeClr val="lt1"/>
                </a:solidFill>
                <a:ea typeface="Arial"/>
              </a:rPr>
              <a:t/>
            </a:fld>
            <a:endParaRPr/>
          </a:p>
        </p:txBody>
      </p:sp>
      <p:sp>
        <p:nvSpPr>
          <p:cNvPr id="72707" name="Rectangle 2"/>
          <p:cNvSpPr>
            <a:spLocks noChangeShapeType="1" noGrp="1"/>
          </p:cNvSpPr>
          <p:nvPr>
            <p:ph type="title"/>
          </p:nvPr>
        </p:nvSpPr>
        <p:spPr bwMode="auto">
          <a:xfrm flipH="0" flipV="0">
            <a:off x="1941511" y="4678"/>
            <a:ext cx="7202486" cy="1109745"/>
          </a:xfrm>
          <a:prstGeom prst="rect">
            <a:avLst/>
          </a:prstGeom>
        </p:spPr>
        <p:txBody>
          <a:bodyPr vertOverflow="overflow" horzOverflow="overflow" vert="horz" wrap="square" lIns="0" tIns="0" rIns="0" bIns="0" numCol="1" spcCol="0" rtlCol="0" fromWordArt="0" anchor="ctr" anchorCtr="0" forceAA="0" upright="0" compatLnSpc="0"/>
          <a:lstStyle>
            <a:lvl1pPr mar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00" b="0" i="0">
                <a:solidFill>
                  <a:schemeClr val="lt1"/>
                </a:solidFill>
                <a:latin typeface="Arial Narrow"/>
                <a:ea typeface="MS PGothic"/>
              </a:defRPr>
            </a:lvl1pPr>
            <a:lvl2pPr mar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00" b="0" i="0">
                <a:solidFill>
                  <a:schemeClr val="lt1"/>
                </a:solidFill>
                <a:latin typeface="Arial Narrow"/>
                <a:ea typeface="MS PGothic"/>
              </a:defRPr>
            </a:lvl2pPr>
            <a:lvl3pPr mar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00" b="0" i="0">
                <a:solidFill>
                  <a:schemeClr val="lt1"/>
                </a:solidFill>
                <a:latin typeface="Arial Narrow"/>
                <a:ea typeface="MS PGothic"/>
              </a:defRPr>
            </a:lvl3pPr>
            <a:lvl4pPr mar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00" b="0" i="0">
                <a:solidFill>
                  <a:schemeClr val="lt1"/>
                </a:solidFill>
                <a:latin typeface="Arial Narrow"/>
                <a:ea typeface="MS PGothic"/>
              </a:defRPr>
            </a:lvl4pPr>
            <a:lvl5pPr mar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00" b="0" i="0">
                <a:solidFill>
                  <a:schemeClr val="lt1"/>
                </a:solidFill>
                <a:latin typeface="Arial Narrow"/>
                <a:ea typeface="MS PGothic"/>
              </a:defRPr>
            </a:lvl5pPr>
          </a:lstStyle>
          <a:p>
            <a:pPr marL="0" lvl="0" indent="0">
              <a:spcBef>
                <a:spcPts val="0"/>
              </a:spcBef>
              <a:buNone/>
              <a:defRPr/>
            </a:pPr>
            <a:r>
              <a:rPr lang="ru-RU" sz="2400"/>
              <a:t>Учебно-тренировочный стенд службы связи</a:t>
            </a:r>
            <a:endParaRPr sz="2400"/>
          </a:p>
        </p:txBody>
      </p:sp>
      <p:sp>
        <p:nvSpPr>
          <p:cNvPr id="72708" name="TextBox 1"/>
          <p:cNvSpPr txBox="1">
            <a:spLocks noChangeShapeType="1" noGrp="1"/>
          </p:cNvSpPr>
          <p:nvPr/>
        </p:nvSpPr>
        <p:spPr bwMode="auto">
          <a:xfrm>
            <a:off x="1941512" y="6408737"/>
            <a:ext cx="7202487" cy="369887"/>
          </a:xfrm>
          <a:prstGeom prst="rect">
            <a:avLst/>
          </a:prstGeom>
          <a:noFill/>
        </p:spPr>
        <p:txBody>
          <a:bodyPr lIns="91440" tIns="45720" rIns="91440" bIns="45720">
            <a:spAutoFit/>
          </a:bodyPr>
          <a:lstStyle>
            <a:lvl1pPr marL="34290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00" b="1" i="0">
                <a:solidFill>
                  <a:srgbClr val="003366"/>
                </a:solidFill>
                <a:latin typeface="Arial Narrow"/>
                <a:ea typeface="MS PGothic"/>
              </a:defRPr>
            </a:lvl1pPr>
            <a:lvl2pPr marL="742950" indent="4572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–"/>
              <a:defRPr sz="2800" b="0" i="0">
                <a:solidFill>
                  <a:schemeClr val="dk1"/>
                </a:solidFill>
                <a:latin typeface="Arial"/>
                <a:ea typeface="MS PGothic"/>
              </a:defRPr>
            </a:lvl2pPr>
            <a:lvl3pPr marL="1143000" indent="9144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•"/>
              <a:defRPr sz="2400" b="0" i="0">
                <a:solidFill>
                  <a:schemeClr val="dk1"/>
                </a:solidFill>
                <a:latin typeface="Arial"/>
                <a:ea typeface="MS PGothic"/>
              </a:defRPr>
            </a:lvl3pPr>
            <a:lvl4pPr marL="1600200" indent="13716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–"/>
              <a:defRPr sz="2000" b="0" i="0">
                <a:solidFill>
                  <a:schemeClr val="dk1"/>
                </a:solidFill>
                <a:latin typeface="Arial"/>
                <a:ea typeface="MS PGothic"/>
              </a:defRPr>
            </a:lvl4pPr>
            <a:lvl5pPr marL="2057400" indent="18288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»"/>
              <a:defRPr sz="2000" b="0" i="0">
                <a:solidFill>
                  <a:schemeClr val="dk1"/>
                </a:solidFill>
                <a:latin typeface="Arial"/>
                <a:ea typeface="MS PGothic"/>
              </a:defRPr>
            </a:lvl5pPr>
          </a:lstStyle>
          <a:p>
            <a:pPr marL="0" lvl="0">
              <a:defRPr/>
            </a:pPr>
            <a:r>
              <a:rPr lang="ru-RU" sz="1800" b="0">
                <a:solidFill>
                  <a:schemeClr val="bg1"/>
                </a:solidFill>
              </a:rPr>
              <a:t>Приморское ЛПУМГ ООО «Газпром трансгаз Томск»</a:t>
            </a:r>
            <a:endParaRPr lang="ru-RU" sz="1800" b="0">
              <a:solidFill>
                <a:schemeClr val="bg1"/>
              </a:solidFill>
            </a:endParaRPr>
          </a:p>
        </p:txBody>
      </p:sp>
      <p:sp>
        <p:nvSpPr>
          <p:cNvPr id="72709" name="Rectangle 2"/>
          <p:cNvSpPr txBox="1">
            <a:spLocks noChangeShapeType="1" noGrp="1"/>
          </p:cNvSpPr>
          <p:nvPr/>
        </p:nvSpPr>
        <p:spPr bwMode="auto">
          <a:xfrm>
            <a:off x="1941511" y="1114425"/>
            <a:ext cx="4387850" cy="431799"/>
          </a:xfrm>
          <a:prstGeom prst="rect">
            <a:avLst/>
          </a:prstGeom>
          <a:noFill/>
        </p:spPr>
        <p:txBody>
          <a:bodyPr lIns="0" tIns="0" rIns="0" bIns="0" anchor="b"/>
          <a:lstStyle>
            <a:lvl1pPr marL="34290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00" b="1" i="0">
                <a:solidFill>
                  <a:srgbClr val="003366"/>
                </a:solidFill>
                <a:latin typeface="Arial Narrow"/>
                <a:ea typeface="MS PGothic"/>
              </a:defRPr>
            </a:lvl1pPr>
            <a:lvl2pPr marL="742950" indent="4572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–"/>
              <a:defRPr sz="2800" b="0" i="0">
                <a:solidFill>
                  <a:schemeClr val="dk1"/>
                </a:solidFill>
                <a:latin typeface="Arial"/>
                <a:ea typeface="MS PGothic"/>
              </a:defRPr>
            </a:lvl2pPr>
            <a:lvl3pPr marL="1143000" indent="9144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•"/>
              <a:defRPr sz="2400" b="0" i="0">
                <a:solidFill>
                  <a:schemeClr val="dk1"/>
                </a:solidFill>
                <a:latin typeface="Arial"/>
                <a:ea typeface="MS PGothic"/>
              </a:defRPr>
            </a:lvl3pPr>
            <a:lvl4pPr marL="1600200" indent="13716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–"/>
              <a:defRPr sz="2000" b="0" i="0">
                <a:solidFill>
                  <a:schemeClr val="dk1"/>
                </a:solidFill>
                <a:latin typeface="Arial"/>
                <a:ea typeface="MS PGothic"/>
              </a:defRPr>
            </a:lvl4pPr>
            <a:lvl5pPr marL="2057400" indent="18288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»"/>
              <a:defRPr sz="2000" b="0" i="0">
                <a:solidFill>
                  <a:schemeClr val="dk1"/>
                </a:solidFill>
                <a:latin typeface="Arial"/>
                <a:ea typeface="MS PGothic"/>
              </a:defRPr>
            </a:lvl5pPr>
          </a:lstStyle>
          <a:p>
            <a:pPr marL="0" lvl="0" indent="0">
              <a:spcBef>
                <a:spcPts val="0"/>
              </a:spcBef>
              <a:buNone/>
              <a:defRPr/>
            </a:pPr>
            <a:r>
              <a:rPr lang="ru-RU" sz="2400" b="0" i="0" u="none">
                <a:solidFill>
                  <a:srgbClr val="000000"/>
                </a:solidFill>
              </a:rPr>
              <a:t> </a:t>
            </a:r>
            <a:endParaRPr sz="2400"/>
          </a:p>
          <a:p>
            <a:pPr marL="0" lvl="0" indent="0">
              <a:spcBef>
                <a:spcPts val="0"/>
              </a:spcBef>
              <a:buNone/>
              <a:defRPr/>
            </a:pPr>
            <a:r>
              <a:rPr lang="ru-RU" sz="2400" b="0" i="0" u="none">
                <a:solidFill>
                  <a:srgbClr val="003399"/>
                </a:solidFill>
              </a:rPr>
              <a:t>Ремонт кабельных муфт</a:t>
            </a:r>
            <a:r>
              <a:rPr lang="en-US" sz="2400" b="0" i="0" u="none">
                <a:solidFill>
                  <a:schemeClr val="lt1"/>
                </a:solidFill>
              </a:rPr>
              <a:t>S</a:t>
            </a:r>
            <a:endParaRPr sz="2400"/>
          </a:p>
        </p:txBody>
      </p:sp>
      <p:pic>
        <p:nvPicPr>
          <p:cNvPr id="72710" name="Рисунок 5"/>
          <p:cNvPicPr>
            <a:picLocks noChangeAspect="1" noGrp="1"/>
          </p:cNvPicPr>
          <p:nvPr/>
        </p:nvPicPr>
        <p:blipFill>
          <a:blip r:embed="rId2"/>
          <a:stretch/>
        </p:blipFill>
        <p:spPr bwMode="auto">
          <a:xfrm>
            <a:off x="355600" y="1546225"/>
            <a:ext cx="1185862" cy="1450975"/>
          </a:xfrm>
          <a:prstGeom prst="rect">
            <a:avLst/>
          </a:prstGeom>
          <a:noFill/>
        </p:spPr>
      </p:pic>
      <p:pic>
        <p:nvPicPr>
          <p:cNvPr id="72711" name="Рисунок 6"/>
          <p:cNvPicPr>
            <a:picLocks noChangeAspect="1" noGrp="1"/>
          </p:cNvPicPr>
          <p:nvPr/>
        </p:nvPicPr>
        <p:blipFill>
          <a:blip r:embed="rId3"/>
          <a:stretch/>
        </p:blipFill>
        <p:spPr bwMode="auto">
          <a:xfrm>
            <a:off x="355600" y="3022600"/>
            <a:ext cx="1185862" cy="1482725"/>
          </a:xfrm>
          <a:prstGeom prst="rect">
            <a:avLst/>
          </a:prstGeom>
          <a:noFill/>
        </p:spPr>
      </p:pic>
      <p:pic>
        <p:nvPicPr>
          <p:cNvPr id="72712" name="Рисунок 7"/>
          <p:cNvPicPr>
            <a:picLocks noChangeAspect="1" noGrp="1"/>
          </p:cNvPicPr>
          <p:nvPr/>
        </p:nvPicPr>
        <p:blipFill>
          <a:blip r:embed="rId4"/>
          <a:stretch/>
        </p:blipFill>
        <p:spPr bwMode="auto">
          <a:xfrm>
            <a:off x="355600" y="4530725"/>
            <a:ext cx="1185862" cy="1587500"/>
          </a:xfrm>
          <a:prstGeom prst="rect">
            <a:avLst/>
          </a:prstGeom>
          <a:noFill/>
        </p:spPr>
      </p:pic>
      <p:pic>
        <p:nvPicPr>
          <p:cNvPr id="72713" name="Рисунок 1"/>
          <p:cNvPicPr>
            <a:picLocks noChangeAspect="1" noGrp="1"/>
          </p:cNvPicPr>
          <p:nvPr/>
        </p:nvPicPr>
        <p:blipFill>
          <a:blip r:embed="rId5"/>
          <a:stretch/>
        </p:blipFill>
        <p:spPr bwMode="auto">
          <a:xfrm>
            <a:off x="1941512" y="1631950"/>
            <a:ext cx="6870700" cy="4579937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ChangeShapeType="1" noGrp="1"/>
          </p:cNvSpPr>
          <p:nvPr>
            <p:ph type="title"/>
          </p:nvPr>
        </p:nvSpPr>
        <p:spPr bwMode="auto">
          <a:xfrm flipH="0" flipV="0">
            <a:off x="1941511" y="5347"/>
            <a:ext cx="7202486" cy="1080836"/>
          </a:xfrm>
          <a:prstGeom prst="rect">
            <a:avLst/>
          </a:prstGeom>
        </p:spPr>
        <p:txBody>
          <a:bodyPr vertOverflow="overflow" horzOverflow="overflow" vert="horz" wrap="square" lIns="0" tIns="0" rIns="0" bIns="0" numCol="1" spcCol="0" rtlCol="0" fromWordArt="0" anchor="ctr" anchorCtr="0" forceAA="0" upright="0" compatLnSpc="0"/>
          <a:lstStyle>
            <a:lvl1pPr mar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541337" algn="l"/>
                <a:tab pos="1084262" algn="l"/>
                <a:tab pos="1627187" algn="l"/>
                <a:tab pos="2170112" algn="l"/>
                <a:tab pos="2713037" algn="l"/>
                <a:tab pos="3255962" algn="l"/>
                <a:tab pos="3798887" algn="l"/>
                <a:tab pos="4341812" algn="l"/>
                <a:tab pos="4884737" algn="l"/>
              </a:tabLst>
              <a:defRPr sz="2600" b="0" i="0">
                <a:solidFill>
                  <a:schemeClr val="lt1"/>
                </a:solidFill>
                <a:latin typeface="Arial Narrow"/>
                <a:ea typeface="MS PGothic"/>
              </a:defRPr>
            </a:lvl1pPr>
            <a:lvl2pPr mar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541337" algn="l"/>
                <a:tab pos="1084262" algn="l"/>
                <a:tab pos="1627187" algn="l"/>
                <a:tab pos="2170112" algn="l"/>
                <a:tab pos="2713037" algn="l"/>
                <a:tab pos="3255962" algn="l"/>
                <a:tab pos="3798887" algn="l"/>
                <a:tab pos="4341812" algn="l"/>
                <a:tab pos="4884737" algn="l"/>
              </a:tabLst>
              <a:defRPr sz="2600" b="0" i="0">
                <a:solidFill>
                  <a:schemeClr val="lt1"/>
                </a:solidFill>
                <a:latin typeface="Arial Narrow"/>
                <a:ea typeface="MS PGothic"/>
              </a:defRPr>
            </a:lvl2pPr>
            <a:lvl3pPr mar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541337" algn="l"/>
                <a:tab pos="1084262" algn="l"/>
                <a:tab pos="1627187" algn="l"/>
                <a:tab pos="2170112" algn="l"/>
                <a:tab pos="2713037" algn="l"/>
                <a:tab pos="3255962" algn="l"/>
                <a:tab pos="3798887" algn="l"/>
                <a:tab pos="4341812" algn="l"/>
                <a:tab pos="4884737" algn="l"/>
              </a:tabLst>
              <a:defRPr sz="2600" b="0" i="0">
                <a:solidFill>
                  <a:schemeClr val="lt1"/>
                </a:solidFill>
                <a:latin typeface="Arial Narrow"/>
                <a:ea typeface="MS PGothic"/>
              </a:defRPr>
            </a:lvl3pPr>
            <a:lvl4pPr mar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541337" algn="l"/>
                <a:tab pos="1084262" algn="l"/>
                <a:tab pos="1627187" algn="l"/>
                <a:tab pos="2170112" algn="l"/>
                <a:tab pos="2713037" algn="l"/>
                <a:tab pos="3255962" algn="l"/>
                <a:tab pos="3798887" algn="l"/>
                <a:tab pos="4341812" algn="l"/>
                <a:tab pos="4884737" algn="l"/>
              </a:tabLst>
              <a:defRPr sz="2600" b="0" i="0">
                <a:solidFill>
                  <a:schemeClr val="lt1"/>
                </a:solidFill>
                <a:latin typeface="Arial Narrow"/>
                <a:ea typeface="MS PGothic"/>
              </a:defRPr>
            </a:lvl4pPr>
            <a:lvl5pPr mar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541337" algn="l"/>
                <a:tab pos="1084262" algn="l"/>
                <a:tab pos="1627187" algn="l"/>
                <a:tab pos="2170112" algn="l"/>
                <a:tab pos="2713037" algn="l"/>
                <a:tab pos="3255962" algn="l"/>
                <a:tab pos="3798887" algn="l"/>
                <a:tab pos="4341812" algn="l"/>
                <a:tab pos="4884737" algn="l"/>
              </a:tabLst>
              <a:defRPr sz="2600" b="0" i="0">
                <a:solidFill>
                  <a:schemeClr val="lt1"/>
                </a:solidFill>
                <a:latin typeface="Arial Narrow"/>
                <a:ea typeface="MS PGothic"/>
              </a:defRPr>
            </a:lvl5pPr>
            <a:lvl6pPr>
              <a:tabLst>
                <a:tab pos="541337" algn="l"/>
                <a:tab pos="1084262" algn="l"/>
                <a:tab pos="1627187" algn="l"/>
                <a:tab pos="2170112" algn="l"/>
                <a:tab pos="2713037" algn="l"/>
                <a:tab pos="3255962" algn="l"/>
                <a:tab pos="3798887" algn="l"/>
                <a:tab pos="4341812" algn="l"/>
                <a:tab pos="4884737" algn="l"/>
              </a:tabLst>
              <a:defRPr lang="ru-RU" sz="1800"/>
            </a:lvl6pPr>
            <a:lvl7pPr>
              <a:tabLst>
                <a:tab pos="541337" algn="l"/>
                <a:tab pos="1084262" algn="l"/>
                <a:tab pos="1627187" algn="l"/>
                <a:tab pos="2170112" algn="l"/>
                <a:tab pos="2713037" algn="l"/>
                <a:tab pos="3255962" algn="l"/>
                <a:tab pos="3798887" algn="l"/>
                <a:tab pos="4341812" algn="l"/>
                <a:tab pos="4884737" algn="l"/>
              </a:tabLst>
              <a:defRPr lang="ru-RU" sz="1800"/>
            </a:lvl7pPr>
            <a:lvl8pPr>
              <a:tabLst>
                <a:tab pos="541337" algn="l"/>
                <a:tab pos="1084262" algn="l"/>
                <a:tab pos="1627187" algn="l"/>
                <a:tab pos="2170112" algn="l"/>
                <a:tab pos="2713037" algn="l"/>
                <a:tab pos="3255962" algn="l"/>
                <a:tab pos="3798887" algn="l"/>
                <a:tab pos="4341812" algn="l"/>
                <a:tab pos="4884737" algn="l"/>
              </a:tabLst>
              <a:defRPr lang="ru-RU" sz="1800"/>
            </a:lvl8pPr>
            <a:lvl9pPr>
              <a:tabLst>
                <a:tab pos="541337" algn="l"/>
                <a:tab pos="1084262" algn="l"/>
                <a:tab pos="1627187" algn="l"/>
                <a:tab pos="2170112" algn="l"/>
                <a:tab pos="2713037" algn="l"/>
                <a:tab pos="3255962" algn="l"/>
                <a:tab pos="3798887" algn="l"/>
                <a:tab pos="4341812" algn="l"/>
                <a:tab pos="4884737" algn="l"/>
              </a:tabLst>
              <a:defRPr lang="ru-RU" sz="1800"/>
            </a:lvl9pPr>
          </a:lstStyle>
          <a:p>
            <a:pPr marL="0" lvl="0" indent="0">
              <a:lnSpc>
                <a:spcPct val="92000"/>
              </a:lnSpc>
              <a:spcBef>
                <a:spcPts val="0"/>
              </a:spcBef>
              <a:buNone/>
              <a:tabLst>
                <a:tab pos="541337" algn="l"/>
                <a:tab pos="1084262" algn="l"/>
                <a:tab pos="1627187" algn="l"/>
                <a:tab pos="2170112" algn="l"/>
                <a:tab pos="2713037" algn="l"/>
                <a:tab pos="3255962" algn="l"/>
                <a:tab pos="3798887" algn="l"/>
                <a:tab pos="4341812" algn="l"/>
                <a:tab pos="4884737" algn="l"/>
              </a:tabLst>
              <a:defRPr/>
            </a:pPr>
            <a:r>
              <a:rPr lang="ru-RU" sz="2400"/>
              <a:t>Система </a:t>
            </a:r>
            <a:r>
              <a:rPr lang="ru-RU" sz="2400"/>
              <a:t>производственного телевидения</a:t>
            </a:r>
            <a:endParaRPr sz="2400"/>
          </a:p>
        </p:txBody>
      </p:sp>
      <p:pic>
        <p:nvPicPr>
          <p:cNvPr id="74755" name="Рисунок 18"/>
          <p:cNvPicPr>
            <a:picLocks noChangeAspect="1" noGrp="1"/>
          </p:cNvPicPr>
          <p:nvPr/>
        </p:nvPicPr>
        <p:blipFill>
          <a:blip r:embed="rId2"/>
          <a:stretch/>
        </p:blipFill>
        <p:spPr bwMode="auto">
          <a:xfrm>
            <a:off x="106362" y="1358900"/>
            <a:ext cx="6359525" cy="4221162"/>
          </a:xfrm>
          <a:prstGeom prst="rect">
            <a:avLst/>
          </a:prstGeom>
          <a:noFill/>
        </p:spPr>
      </p:pic>
      <p:pic>
        <p:nvPicPr>
          <p:cNvPr id="74758" name="Рисунок 21" descr="W:\_Совместная_работа\РСГ\IMG_5205.JPG"/>
          <p:cNvPicPr>
            <a:picLocks noChangeAspect="1" noGrp="1"/>
          </p:cNvPicPr>
          <p:nvPr/>
        </p:nvPicPr>
        <p:blipFill>
          <a:blip r:embed="rId3"/>
          <a:stretch/>
        </p:blipFill>
        <p:spPr bwMode="auto">
          <a:xfrm>
            <a:off x="5024437" y="1160462"/>
            <a:ext cx="3895725" cy="2424112"/>
          </a:xfrm>
          <a:prstGeom prst="rect">
            <a:avLst/>
          </a:prstGeom>
          <a:noFill/>
        </p:spPr>
      </p:pic>
      <p:sp>
        <p:nvSpPr>
          <p:cNvPr id="74760" name="TextBox 1"/>
          <p:cNvSpPr txBox="1">
            <a:spLocks noChangeShapeType="1" noGrp="1"/>
          </p:cNvSpPr>
          <p:nvPr/>
        </p:nvSpPr>
        <p:spPr bwMode="auto">
          <a:xfrm>
            <a:off x="1941512" y="6415087"/>
            <a:ext cx="7202487" cy="369887"/>
          </a:xfrm>
          <a:prstGeom prst="rect">
            <a:avLst/>
          </a:prstGeom>
          <a:noFill/>
        </p:spPr>
        <p:txBody>
          <a:bodyPr lIns="91440" tIns="45720" rIns="91440" bIns="45720">
            <a:spAutoFit/>
          </a:bodyPr>
          <a:lstStyle>
            <a:lvl1pPr marL="34290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00" b="1" i="0">
                <a:solidFill>
                  <a:srgbClr val="003366"/>
                </a:solidFill>
                <a:latin typeface="Arial Narrow"/>
                <a:ea typeface="MS PGothic"/>
              </a:defRPr>
            </a:lvl1pPr>
            <a:lvl2pPr marL="742950" indent="4572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–"/>
              <a:defRPr sz="2800" b="0" i="0">
                <a:solidFill>
                  <a:schemeClr val="dk1"/>
                </a:solidFill>
                <a:latin typeface="Arial"/>
                <a:ea typeface="MS PGothic"/>
              </a:defRPr>
            </a:lvl2pPr>
            <a:lvl3pPr marL="1143000" indent="9144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•"/>
              <a:defRPr sz="2400" b="0" i="0">
                <a:solidFill>
                  <a:schemeClr val="dk1"/>
                </a:solidFill>
                <a:latin typeface="Arial"/>
                <a:ea typeface="MS PGothic"/>
              </a:defRPr>
            </a:lvl3pPr>
            <a:lvl4pPr marL="1600200" indent="13716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–"/>
              <a:defRPr sz="2000" b="0" i="0">
                <a:solidFill>
                  <a:schemeClr val="dk1"/>
                </a:solidFill>
                <a:latin typeface="Arial"/>
                <a:ea typeface="MS PGothic"/>
              </a:defRPr>
            </a:lvl4pPr>
            <a:lvl5pPr marL="2057400" indent="18288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»"/>
              <a:defRPr sz="2000" b="0" i="0">
                <a:solidFill>
                  <a:schemeClr val="dk1"/>
                </a:solidFill>
                <a:latin typeface="Arial"/>
                <a:ea typeface="MS PGothic"/>
              </a:defRPr>
            </a:lvl5pPr>
          </a:lstStyle>
          <a:p>
            <a:pPr marL="0" lvl="0">
              <a:defRPr/>
            </a:pPr>
            <a:r>
              <a:rPr lang="ru-RU" sz="1800" b="0">
                <a:solidFill>
                  <a:schemeClr val="bg1"/>
                </a:solidFill>
              </a:rPr>
              <a:t>Приморское ЛПУМГ ООО «Газпром трансгаз Томск»</a:t>
            </a:r>
            <a:endParaRPr lang="ru-RU" sz="1800" b="0">
              <a:solidFill>
                <a:schemeClr val="bg1"/>
              </a:solidFill>
            </a:endParaRPr>
          </a:p>
        </p:txBody>
      </p:sp>
      <p:sp>
        <p:nvSpPr>
          <p:cNvPr id="74761" name="Прямоугольник 1"/>
          <p:cNvSpPr>
            <a:spLocks noChangeShapeType="1" noGrp="1"/>
          </p:cNvSpPr>
          <p:nvPr>
            <p:ph type="sldNum"/>
          </p:nvPr>
        </p:nvSpPr>
        <p:spPr bwMode="auto">
          <a:xfrm>
            <a:off x="4381500" y="3244850"/>
            <a:ext cx="381000" cy="368300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lvl1pPr marL="34290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00" b="1" i="0">
                <a:solidFill>
                  <a:srgbClr val="003366"/>
                </a:solidFill>
                <a:latin typeface="Arial Narrow"/>
                <a:ea typeface="MS PGothic"/>
              </a:defRPr>
            </a:lvl1pPr>
            <a:lvl2pPr marL="742950" indent="4572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–"/>
              <a:defRPr sz="2800" b="0" i="0">
                <a:solidFill>
                  <a:schemeClr val="dk1"/>
                </a:solidFill>
                <a:latin typeface="Arial"/>
                <a:ea typeface="MS PGothic"/>
              </a:defRPr>
            </a:lvl2pPr>
            <a:lvl3pPr marL="1143000" indent="9144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•"/>
              <a:defRPr sz="2400" b="0" i="0">
                <a:solidFill>
                  <a:schemeClr val="dk1"/>
                </a:solidFill>
                <a:latin typeface="Arial"/>
                <a:ea typeface="MS PGothic"/>
              </a:defRPr>
            </a:lvl3pPr>
            <a:lvl4pPr marL="1600200" indent="13716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–"/>
              <a:defRPr sz="2000" b="0" i="0">
                <a:solidFill>
                  <a:schemeClr val="dk1"/>
                </a:solidFill>
                <a:latin typeface="Arial"/>
                <a:ea typeface="MS PGothic"/>
              </a:defRPr>
            </a:lvl4pPr>
            <a:lvl5pPr marL="2057400" indent="18288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»"/>
              <a:defRPr sz="2000" b="0" i="0">
                <a:solidFill>
                  <a:schemeClr val="dk1"/>
                </a:solidFill>
                <a:latin typeface="Arial"/>
                <a:ea typeface="MS PGothic"/>
              </a:defRPr>
            </a:lvl5pPr>
          </a:lstStyle>
          <a:p>
            <a:pPr marL="0" lvl="0" indent="0">
              <a:spcBef>
                <a:spcPts val="0"/>
              </a:spcBef>
              <a:buNone/>
              <a:defRPr/>
            </a:pPr>
            <a:fld id="{D038279B-FC19-497E-A7D1-5ADD9CAF016F}" type="slidenum">
              <a:rPr lang="ru-RU" sz="1800" b="0" i="0" u="none">
                <a:solidFill>
                  <a:srgbClr val="FFFFFF"/>
                </a:solidFill>
              </a:rPr>
              <a:t/>
            </a:fld>
            <a:endParaRPr/>
          </a:p>
        </p:txBody>
      </p:sp>
      <p:sp>
        <p:nvSpPr>
          <p:cNvPr id="74762" name="Прямоугольник 2"/>
          <p:cNvSpPr>
            <a:spLocks noChangeShapeType="1" noGrp="1"/>
          </p:cNvSpPr>
          <p:nvPr>
            <p:ph type="sldNum"/>
          </p:nvPr>
        </p:nvSpPr>
        <p:spPr bwMode="auto">
          <a:xfrm>
            <a:off x="4381500" y="3244850"/>
            <a:ext cx="381000" cy="368300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lvl1pPr marL="34290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00" b="1" i="0">
                <a:solidFill>
                  <a:srgbClr val="003366"/>
                </a:solidFill>
                <a:latin typeface="Arial Narrow"/>
                <a:ea typeface="MS PGothic"/>
              </a:defRPr>
            </a:lvl1pPr>
            <a:lvl2pPr marL="742950" indent="4572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–"/>
              <a:defRPr sz="2800" b="0" i="0">
                <a:solidFill>
                  <a:schemeClr val="dk1"/>
                </a:solidFill>
                <a:latin typeface="Arial"/>
                <a:ea typeface="MS PGothic"/>
              </a:defRPr>
            </a:lvl2pPr>
            <a:lvl3pPr marL="1143000" indent="9144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•"/>
              <a:defRPr sz="2400" b="0" i="0">
                <a:solidFill>
                  <a:schemeClr val="dk1"/>
                </a:solidFill>
                <a:latin typeface="Arial"/>
                <a:ea typeface="MS PGothic"/>
              </a:defRPr>
            </a:lvl3pPr>
            <a:lvl4pPr marL="1600200" indent="13716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–"/>
              <a:defRPr sz="2000" b="0" i="0">
                <a:solidFill>
                  <a:schemeClr val="dk1"/>
                </a:solidFill>
                <a:latin typeface="Arial"/>
                <a:ea typeface="MS PGothic"/>
              </a:defRPr>
            </a:lvl4pPr>
            <a:lvl5pPr marL="2057400" indent="18288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»"/>
              <a:defRPr sz="2000" b="0" i="0">
                <a:solidFill>
                  <a:schemeClr val="dk1"/>
                </a:solidFill>
                <a:latin typeface="Arial"/>
                <a:ea typeface="MS PGothic"/>
              </a:defRPr>
            </a:lvl5pPr>
          </a:lstStyle>
          <a:p>
            <a:pPr marL="0" lvl="0" indent="0">
              <a:spcBef>
                <a:spcPts val="0"/>
              </a:spcBef>
              <a:buNone/>
              <a:defRPr/>
            </a:pPr>
            <a:fld id="{D038279B-FC19-497E-A7D1-5ADD9CAF016F}" type="slidenum">
              <a:rPr lang="ru-RU" sz="1800" b="0" i="0" u="none">
                <a:solidFill>
                  <a:srgbClr val="FFFFFF"/>
                </a:solidFill>
              </a:rPr>
              <a:t/>
            </a:fld>
            <a:endParaRPr/>
          </a:p>
        </p:txBody>
      </p:sp>
      <p:sp>
        <p:nvSpPr>
          <p:cNvPr id="74763" name="Номер слайда 3"/>
          <p:cNvSpPr txBox="1">
            <a:spLocks noChangeShapeType="1" noGrp="1"/>
          </p:cNvSpPr>
          <p:nvPr/>
        </p:nvSpPr>
        <p:spPr bwMode="auto">
          <a:xfrm>
            <a:off x="204787" y="6362700"/>
            <a:ext cx="1487487" cy="476250"/>
          </a:xfrm>
          <a:prstGeom prst="rect">
            <a:avLst/>
          </a:prstGeom>
          <a:noFill/>
        </p:spPr>
        <p:txBody>
          <a:bodyPr lIns="0" tIns="0" rIns="0" bIns="0" anchor="ctr" anchorCtr="0"/>
          <a:lstStyle>
            <a:lvl1pPr marL="34290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00" b="1" i="0">
                <a:solidFill>
                  <a:srgbClr val="003366"/>
                </a:solidFill>
                <a:latin typeface="Arial Narrow"/>
                <a:ea typeface="MS PGothic"/>
              </a:defRPr>
            </a:lvl1pPr>
            <a:lvl2pPr marL="742950" indent="4572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–"/>
              <a:defRPr sz="2800" b="0" i="0">
                <a:solidFill>
                  <a:schemeClr val="dk1"/>
                </a:solidFill>
                <a:latin typeface="Arial"/>
                <a:ea typeface="MS PGothic"/>
              </a:defRPr>
            </a:lvl2pPr>
            <a:lvl3pPr marL="1143000" indent="9144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•"/>
              <a:defRPr sz="2400" b="0" i="0">
                <a:solidFill>
                  <a:schemeClr val="dk1"/>
                </a:solidFill>
                <a:latin typeface="Arial"/>
                <a:ea typeface="MS PGothic"/>
              </a:defRPr>
            </a:lvl3pPr>
            <a:lvl4pPr marL="1600200" indent="13716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–"/>
              <a:defRPr sz="2000" b="0" i="0">
                <a:solidFill>
                  <a:schemeClr val="dk1"/>
                </a:solidFill>
                <a:latin typeface="Arial"/>
                <a:ea typeface="MS PGothic"/>
              </a:defRPr>
            </a:lvl4pPr>
            <a:lvl5pPr marL="2057400" indent="18288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»"/>
              <a:defRPr sz="2000" b="0" i="0">
                <a:solidFill>
                  <a:schemeClr val="dk1"/>
                </a:solidFill>
                <a:latin typeface="Arial"/>
                <a:ea typeface="MS PGothic"/>
              </a:defRPr>
            </a:lvl5pPr>
          </a:lstStyle>
          <a:p>
            <a:pPr marL="0" lvl="0" indent="0">
              <a:spcBef>
                <a:spcPts val="0"/>
              </a:spcBef>
              <a:buNone/>
              <a:defRPr/>
            </a:pPr>
            <a:r>
              <a:rPr lang="ru-RU" sz="2000">
                <a:solidFill>
                  <a:srgbClr val="FFFFFF"/>
                </a:solidFill>
                <a:ea typeface="Arial"/>
              </a:rPr>
              <a:t>15</a:t>
            </a:r>
            <a:endParaRPr/>
          </a:p>
        </p:txBody>
      </p:sp>
      <p:pic>
        <p:nvPicPr>
          <p:cNvPr id="12" name="Рисунок 1"/>
          <p:cNvPicPr>
            <a:picLocks noChangeAspect="1" noGrp="1"/>
          </p:cNvPicPr>
          <p:nvPr/>
        </p:nvPicPr>
        <p:blipFill>
          <a:blip r:embed="rId4"/>
          <a:stretch/>
        </p:blipFill>
        <p:spPr bwMode="auto">
          <a:xfrm>
            <a:off x="5015309" y="3669505"/>
            <a:ext cx="3904853" cy="260204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8850" name="Номер слайда 3"/>
          <p:cNvSpPr txBox="1">
            <a:spLocks noChangeShapeType="1" noGrp="1"/>
          </p:cNvSpPr>
          <p:nvPr>
            <p:ph type="sldNum"/>
          </p:nvPr>
        </p:nvSpPr>
        <p:spPr bwMode="auto">
          <a:xfrm>
            <a:off x="204787" y="6362700"/>
            <a:ext cx="1487487" cy="476250"/>
          </a:xfrm>
          <a:prstGeom prst="rect">
            <a:avLst/>
          </a:prstGeom>
          <a:noFill/>
        </p:spPr>
        <p:txBody>
          <a:bodyPr lIns="0" tIns="0" rIns="0" bIns="0" anchor="ctr" anchorCtr="0"/>
          <a:lstStyle>
            <a:lvl1pPr marL="34290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00" b="1" i="0">
                <a:solidFill>
                  <a:srgbClr val="003366"/>
                </a:solidFill>
                <a:latin typeface="Arial Narrow"/>
                <a:ea typeface="MS PGothic"/>
              </a:defRPr>
            </a:lvl1pPr>
            <a:lvl2pPr marL="742950" indent="4572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–"/>
              <a:defRPr sz="2800" b="0" i="0">
                <a:solidFill>
                  <a:schemeClr val="dk1"/>
                </a:solidFill>
                <a:latin typeface="Arial"/>
                <a:ea typeface="MS PGothic"/>
              </a:defRPr>
            </a:lvl2pPr>
            <a:lvl3pPr marL="1143000" indent="9144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•"/>
              <a:defRPr sz="2400" b="0" i="0">
                <a:solidFill>
                  <a:schemeClr val="dk1"/>
                </a:solidFill>
                <a:latin typeface="Arial"/>
                <a:ea typeface="MS PGothic"/>
              </a:defRPr>
            </a:lvl3pPr>
            <a:lvl4pPr marL="1600200" indent="13716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–"/>
              <a:defRPr sz="2000" b="0" i="0">
                <a:solidFill>
                  <a:schemeClr val="dk1"/>
                </a:solidFill>
                <a:latin typeface="Arial"/>
                <a:ea typeface="MS PGothic"/>
              </a:defRPr>
            </a:lvl4pPr>
            <a:lvl5pPr marL="2057400" indent="18288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»"/>
              <a:defRPr sz="2000" b="0" i="0">
                <a:solidFill>
                  <a:schemeClr val="dk1"/>
                </a:solidFill>
                <a:latin typeface="Arial"/>
                <a:ea typeface="MS PGothic"/>
              </a:defRPr>
            </a:lvl5pPr>
          </a:lstStyle>
          <a:p>
            <a:pPr marL="0" lvl="0" indent="0">
              <a:spcBef>
                <a:spcPts val="0"/>
              </a:spcBef>
              <a:buNone/>
              <a:defRPr/>
            </a:pPr>
            <a:fld id="{D038279B-FC19-497E-A7D1-5ADD9CAF016F}" type="slidenum">
              <a:rPr lang="ru-RU" sz="2000">
                <a:solidFill>
                  <a:srgbClr val="FFFFFF"/>
                </a:solidFill>
                <a:ea typeface="Arial"/>
              </a:rPr>
              <a:t/>
            </a:fld>
            <a:endParaRPr/>
          </a:p>
        </p:txBody>
      </p:sp>
      <p:sp>
        <p:nvSpPr>
          <p:cNvPr id="78851" name="Rectangle 2"/>
          <p:cNvSpPr>
            <a:spLocks noChangeShapeType="1" noGrp="1"/>
          </p:cNvSpPr>
          <p:nvPr>
            <p:ph type="title"/>
          </p:nvPr>
        </p:nvSpPr>
        <p:spPr bwMode="auto">
          <a:xfrm flipH="0" flipV="0">
            <a:off x="1941511" y="0"/>
            <a:ext cx="7202487" cy="1086184"/>
          </a:xfrm>
          <a:prstGeom prst="rect">
            <a:avLst/>
          </a:prstGeom>
        </p:spPr>
        <p:txBody>
          <a:bodyPr vertOverflow="overflow" horzOverflow="overflow" vert="horz" wrap="square" lIns="0" tIns="0" rIns="0" bIns="0" numCol="1" spcCol="0" rtlCol="0" fromWordArt="0" anchor="ctr" anchorCtr="0" forceAA="0" upright="0" compatLnSpc="0"/>
          <a:lstStyle>
            <a:lvl1pPr mar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00" b="0" i="0">
                <a:solidFill>
                  <a:schemeClr val="lt1"/>
                </a:solidFill>
                <a:latin typeface="Arial Narrow"/>
                <a:ea typeface="MS PGothic"/>
              </a:defRPr>
            </a:lvl1pPr>
            <a:lvl2pPr mar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00" b="0" i="0">
                <a:solidFill>
                  <a:schemeClr val="lt1"/>
                </a:solidFill>
                <a:latin typeface="Arial Narrow"/>
                <a:ea typeface="MS PGothic"/>
              </a:defRPr>
            </a:lvl2pPr>
            <a:lvl3pPr mar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00" b="0" i="0">
                <a:solidFill>
                  <a:schemeClr val="lt1"/>
                </a:solidFill>
                <a:latin typeface="Arial Narrow"/>
                <a:ea typeface="MS PGothic"/>
              </a:defRPr>
            </a:lvl3pPr>
            <a:lvl4pPr mar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00" b="0" i="0">
                <a:solidFill>
                  <a:schemeClr val="lt1"/>
                </a:solidFill>
                <a:latin typeface="Arial Narrow"/>
                <a:ea typeface="MS PGothic"/>
              </a:defRPr>
            </a:lvl4pPr>
            <a:lvl5pPr mar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00" b="0" i="0">
                <a:solidFill>
                  <a:schemeClr val="lt1"/>
                </a:solidFill>
                <a:latin typeface="Arial Narrow"/>
                <a:ea typeface="MS PGothic"/>
              </a:defRPr>
            </a:lvl5pPr>
          </a:lstStyle>
          <a:p>
            <a:pPr marL="0" lvl="0" indent="0">
              <a:spcBef>
                <a:spcPts val="0"/>
              </a:spcBef>
              <a:buNone/>
              <a:defRPr/>
            </a:pPr>
            <a:r>
              <a:rPr lang="ru-RU" sz="2400"/>
              <a:t>Адаптация вновь принятого персонала</a:t>
            </a:r>
            <a:endParaRPr sz="2400"/>
          </a:p>
        </p:txBody>
      </p:sp>
      <p:sp>
        <p:nvSpPr>
          <p:cNvPr id="78852" name="TextBox 1"/>
          <p:cNvSpPr txBox="1">
            <a:spLocks noChangeShapeType="1" noGrp="1"/>
          </p:cNvSpPr>
          <p:nvPr/>
        </p:nvSpPr>
        <p:spPr bwMode="auto">
          <a:xfrm>
            <a:off x="1941512" y="6408737"/>
            <a:ext cx="7202487" cy="369887"/>
          </a:xfrm>
          <a:prstGeom prst="rect">
            <a:avLst/>
          </a:prstGeom>
          <a:noFill/>
        </p:spPr>
        <p:txBody>
          <a:bodyPr lIns="91440" tIns="45720" rIns="91440" bIns="45720">
            <a:spAutoFit/>
          </a:bodyPr>
          <a:lstStyle>
            <a:lvl1pPr marL="34290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00" b="1" i="0">
                <a:solidFill>
                  <a:srgbClr val="003366"/>
                </a:solidFill>
                <a:latin typeface="Arial Narrow"/>
                <a:ea typeface="MS PGothic"/>
              </a:defRPr>
            </a:lvl1pPr>
            <a:lvl2pPr marL="742950" indent="4572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–"/>
              <a:defRPr sz="2800" b="0" i="0">
                <a:solidFill>
                  <a:schemeClr val="dk1"/>
                </a:solidFill>
                <a:latin typeface="Arial"/>
                <a:ea typeface="MS PGothic"/>
              </a:defRPr>
            </a:lvl2pPr>
            <a:lvl3pPr marL="1143000" indent="9144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•"/>
              <a:defRPr sz="2400" b="0" i="0">
                <a:solidFill>
                  <a:schemeClr val="dk1"/>
                </a:solidFill>
                <a:latin typeface="Arial"/>
                <a:ea typeface="MS PGothic"/>
              </a:defRPr>
            </a:lvl3pPr>
            <a:lvl4pPr marL="1600200" indent="13716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–"/>
              <a:defRPr sz="2000" b="0" i="0">
                <a:solidFill>
                  <a:schemeClr val="dk1"/>
                </a:solidFill>
                <a:latin typeface="Arial"/>
                <a:ea typeface="MS PGothic"/>
              </a:defRPr>
            </a:lvl4pPr>
            <a:lvl5pPr marL="2057400" indent="18288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»"/>
              <a:defRPr sz="2000" b="0" i="0">
                <a:solidFill>
                  <a:schemeClr val="dk1"/>
                </a:solidFill>
                <a:latin typeface="Arial"/>
                <a:ea typeface="MS PGothic"/>
              </a:defRPr>
            </a:lvl5pPr>
          </a:lstStyle>
          <a:p>
            <a:pPr marL="0" lvl="0">
              <a:defRPr/>
            </a:pPr>
            <a:r>
              <a:rPr lang="ru-RU" sz="1800" b="0">
                <a:solidFill>
                  <a:schemeClr val="bg1"/>
                </a:solidFill>
              </a:rPr>
              <a:t>Приморское ЛПУМГ ООО «Газпром трансгаз Томск»</a:t>
            </a:r>
            <a:endParaRPr lang="ru-RU" sz="1800" b="0">
              <a:solidFill>
                <a:schemeClr val="bg1"/>
              </a:solidFill>
            </a:endParaRPr>
          </a:p>
        </p:txBody>
      </p:sp>
      <p:pic>
        <p:nvPicPr>
          <p:cNvPr id="78853" name="Рисунок 9"/>
          <p:cNvPicPr>
            <a:picLocks noChangeAspect="1" noGrp="1"/>
          </p:cNvPicPr>
          <p:nvPr/>
        </p:nvPicPr>
        <p:blipFill>
          <a:blip r:embed="rId3"/>
          <a:stretch/>
        </p:blipFill>
        <p:spPr bwMode="auto">
          <a:xfrm>
            <a:off x="204787" y="1333500"/>
            <a:ext cx="6913562" cy="4610100"/>
          </a:xfrm>
          <a:prstGeom prst="rect">
            <a:avLst/>
          </a:prstGeom>
          <a:noFill/>
        </p:spPr>
      </p:pic>
      <p:sp>
        <p:nvSpPr>
          <p:cNvPr id="78854" name="Прямоугольник 10"/>
          <p:cNvSpPr>
            <a:spLocks noChangeShapeType="1" noGrp="1"/>
          </p:cNvSpPr>
          <p:nvPr/>
        </p:nvSpPr>
        <p:spPr bwMode="auto">
          <a:xfrm>
            <a:off x="7370762" y="4678362"/>
            <a:ext cx="1576387" cy="369887"/>
          </a:xfrm>
          <a:prstGeom prst="rect">
            <a:avLst/>
          </a:prstGeom>
          <a:noFill/>
        </p:spPr>
        <p:txBody>
          <a:bodyPr lIns="91440" tIns="45720" rIns="91440" bIns="45720">
            <a:spAutoFit/>
          </a:bodyPr>
          <a:lstStyle/>
          <a:p>
            <a:pPr lvl="0">
              <a:defRPr/>
            </a:pPr>
            <a:r>
              <a:rPr lang="en-US" sz="1800" b="1" i="0" u="none">
                <a:solidFill>
                  <a:srgbClr val="0070C0"/>
                </a:solidFill>
                <a:latin typeface="Times New Roman"/>
                <a:ea typeface="Times New Roman"/>
              </a:rPr>
              <a:t>Welcome box</a:t>
            </a:r>
            <a:endParaRPr/>
          </a:p>
        </p:txBody>
      </p:sp>
      <p:pic>
        <p:nvPicPr>
          <p:cNvPr id="78855" name="Рисунок 11"/>
          <p:cNvPicPr>
            <a:picLocks noChangeAspect="1" noGrp="1"/>
          </p:cNvPicPr>
          <p:nvPr/>
        </p:nvPicPr>
        <p:blipFill>
          <a:blip r:embed="rId4"/>
          <a:srcRect l="12363" t="0" r="0" b="0"/>
          <a:stretch/>
        </p:blipFill>
        <p:spPr bwMode="auto">
          <a:xfrm>
            <a:off x="5651500" y="1185862"/>
            <a:ext cx="3398837" cy="2592387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7282" name="Номер слайда 3"/>
          <p:cNvSpPr txBox="1">
            <a:spLocks noChangeShapeType="1" noGrp="1"/>
          </p:cNvSpPr>
          <p:nvPr>
            <p:ph type="sldNum"/>
          </p:nvPr>
        </p:nvSpPr>
        <p:spPr bwMode="auto">
          <a:xfrm>
            <a:off x="204787" y="6362700"/>
            <a:ext cx="1487487" cy="476250"/>
          </a:xfrm>
          <a:prstGeom prst="rect">
            <a:avLst/>
          </a:prstGeom>
          <a:noFill/>
        </p:spPr>
        <p:txBody>
          <a:bodyPr lIns="0" tIns="0" rIns="0" bIns="0" anchor="ctr" anchorCtr="0"/>
          <a:lstStyle>
            <a:lvl1pPr marL="34290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00" b="1" i="0">
                <a:solidFill>
                  <a:srgbClr val="003366"/>
                </a:solidFill>
                <a:latin typeface="Arial Narrow"/>
                <a:ea typeface="MS PGothic"/>
              </a:defRPr>
            </a:lvl1pPr>
            <a:lvl2pPr marL="742950" indent="4572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–"/>
              <a:defRPr sz="2800" b="0" i="0">
                <a:solidFill>
                  <a:schemeClr val="dk1"/>
                </a:solidFill>
                <a:latin typeface="Arial"/>
                <a:ea typeface="MS PGothic"/>
              </a:defRPr>
            </a:lvl2pPr>
            <a:lvl3pPr marL="1143000" indent="9144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•"/>
              <a:defRPr sz="2400" b="0" i="0">
                <a:solidFill>
                  <a:schemeClr val="dk1"/>
                </a:solidFill>
                <a:latin typeface="Arial"/>
                <a:ea typeface="MS PGothic"/>
              </a:defRPr>
            </a:lvl3pPr>
            <a:lvl4pPr marL="1600200" indent="13716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–"/>
              <a:defRPr sz="2000" b="0" i="0">
                <a:solidFill>
                  <a:schemeClr val="dk1"/>
                </a:solidFill>
                <a:latin typeface="Arial"/>
                <a:ea typeface="MS PGothic"/>
              </a:defRPr>
            </a:lvl4pPr>
            <a:lvl5pPr marL="2057400" indent="18288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»"/>
              <a:defRPr sz="2000" b="0" i="0">
                <a:solidFill>
                  <a:schemeClr val="dk1"/>
                </a:solidFill>
                <a:latin typeface="Arial"/>
                <a:ea typeface="MS PGothic"/>
              </a:defRPr>
            </a:lvl5pPr>
          </a:lstStyle>
          <a:p>
            <a:pPr marL="0" lvl="0" indent="0">
              <a:spcBef>
                <a:spcPts val="0"/>
              </a:spcBef>
              <a:buNone/>
              <a:defRPr/>
            </a:pPr>
            <a:fld id="{D038279B-FC19-497E-A7D1-5ADD9CAF016F}" type="slidenum">
              <a:rPr lang="ru-RU" sz="2000">
                <a:solidFill>
                  <a:schemeClr val="lt1"/>
                </a:solidFill>
                <a:ea typeface="Arial"/>
              </a:rPr>
              <a:t/>
            </a:fld>
            <a:endParaRPr/>
          </a:p>
        </p:txBody>
      </p:sp>
      <p:sp>
        <p:nvSpPr>
          <p:cNvPr id="97284" name="TextBox 1"/>
          <p:cNvSpPr txBox="1">
            <a:spLocks noChangeShapeType="1" noGrp="1"/>
          </p:cNvSpPr>
          <p:nvPr/>
        </p:nvSpPr>
        <p:spPr bwMode="auto">
          <a:xfrm>
            <a:off x="1941512" y="6408737"/>
            <a:ext cx="7202487" cy="369887"/>
          </a:xfrm>
          <a:prstGeom prst="rect">
            <a:avLst/>
          </a:prstGeom>
          <a:noFill/>
        </p:spPr>
        <p:txBody>
          <a:bodyPr lIns="91440" tIns="45720" rIns="91440" bIns="45720">
            <a:spAutoFit/>
          </a:bodyPr>
          <a:lstStyle>
            <a:lvl1pPr marL="34290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00" b="1" i="0">
                <a:solidFill>
                  <a:srgbClr val="003366"/>
                </a:solidFill>
                <a:latin typeface="Arial Narrow"/>
                <a:ea typeface="MS PGothic"/>
              </a:defRPr>
            </a:lvl1pPr>
            <a:lvl2pPr marL="742950" indent="4572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–"/>
              <a:defRPr sz="2800" b="0" i="0">
                <a:solidFill>
                  <a:schemeClr val="dk1"/>
                </a:solidFill>
                <a:latin typeface="Arial"/>
                <a:ea typeface="MS PGothic"/>
              </a:defRPr>
            </a:lvl2pPr>
            <a:lvl3pPr marL="1143000" indent="9144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•"/>
              <a:defRPr sz="2400" b="0" i="0">
                <a:solidFill>
                  <a:schemeClr val="dk1"/>
                </a:solidFill>
                <a:latin typeface="Arial"/>
                <a:ea typeface="MS PGothic"/>
              </a:defRPr>
            </a:lvl3pPr>
            <a:lvl4pPr marL="1600200" indent="13716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–"/>
              <a:defRPr sz="2000" b="0" i="0">
                <a:solidFill>
                  <a:schemeClr val="dk1"/>
                </a:solidFill>
                <a:latin typeface="Arial"/>
                <a:ea typeface="MS PGothic"/>
              </a:defRPr>
            </a:lvl4pPr>
            <a:lvl5pPr marL="2057400" indent="18288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»"/>
              <a:defRPr sz="2000" b="0" i="0">
                <a:solidFill>
                  <a:schemeClr val="dk1"/>
                </a:solidFill>
                <a:latin typeface="Arial"/>
                <a:ea typeface="MS PGothic"/>
              </a:defRPr>
            </a:lvl5pPr>
          </a:lstStyle>
          <a:p>
            <a:pPr marL="0" lvl="0">
              <a:defRPr/>
            </a:pPr>
            <a:r>
              <a:rPr lang="ru-RU" sz="1800" b="0">
                <a:solidFill>
                  <a:schemeClr val="bg1"/>
                </a:solidFill>
              </a:rPr>
              <a:t>Приморское ЛПУМГ ООО «Газпром трансгаз Томск»</a:t>
            </a:r>
            <a:endParaRPr lang="ru-RU" sz="1800" b="0">
              <a:solidFill>
                <a:schemeClr val="bg1"/>
              </a:solidFill>
            </a:endParaRPr>
          </a:p>
        </p:txBody>
      </p:sp>
      <p:pic>
        <p:nvPicPr>
          <p:cNvPr id="97285" name="Рисунок 1"/>
          <p:cNvPicPr>
            <a:picLocks noChangeAspect="1" noGrp="1"/>
          </p:cNvPicPr>
          <p:nvPr/>
        </p:nvPicPr>
        <p:blipFill>
          <a:blip r:embed="rId2"/>
          <a:stretch/>
        </p:blipFill>
        <p:spPr bwMode="auto">
          <a:xfrm>
            <a:off x="779462" y="1157287"/>
            <a:ext cx="3751262" cy="2498725"/>
          </a:xfrm>
          <a:prstGeom prst="rect">
            <a:avLst/>
          </a:prstGeom>
          <a:noFill/>
        </p:spPr>
      </p:pic>
      <p:pic>
        <p:nvPicPr>
          <p:cNvPr id="97286" name="Рисунок 2"/>
          <p:cNvPicPr>
            <a:picLocks noChangeAspect="1" noGrp="1"/>
          </p:cNvPicPr>
          <p:nvPr/>
        </p:nvPicPr>
        <p:blipFill>
          <a:blip r:embed="rId3"/>
          <a:stretch/>
        </p:blipFill>
        <p:spPr bwMode="auto">
          <a:xfrm>
            <a:off x="4649787" y="1177925"/>
            <a:ext cx="3717925" cy="2478087"/>
          </a:xfrm>
          <a:prstGeom prst="rect">
            <a:avLst/>
          </a:prstGeom>
          <a:noFill/>
        </p:spPr>
      </p:pic>
      <p:pic>
        <p:nvPicPr>
          <p:cNvPr id="97287" name="Рисунок 3"/>
          <p:cNvPicPr>
            <a:picLocks noChangeAspect="1" noGrp="1"/>
          </p:cNvPicPr>
          <p:nvPr/>
        </p:nvPicPr>
        <p:blipFill>
          <a:blip r:embed="rId4"/>
          <a:stretch/>
        </p:blipFill>
        <p:spPr bwMode="auto">
          <a:xfrm>
            <a:off x="763587" y="3722687"/>
            <a:ext cx="3767137" cy="2511425"/>
          </a:xfrm>
          <a:prstGeom prst="rect">
            <a:avLst/>
          </a:prstGeom>
          <a:noFill/>
        </p:spPr>
      </p:pic>
      <p:pic>
        <p:nvPicPr>
          <p:cNvPr id="97288" name="Рисунок 4"/>
          <p:cNvPicPr>
            <a:picLocks noChangeAspect="1" noGrp="1"/>
          </p:cNvPicPr>
          <p:nvPr/>
        </p:nvPicPr>
        <p:blipFill>
          <a:blip r:embed="rId5"/>
          <a:stretch/>
        </p:blipFill>
        <p:spPr bwMode="auto">
          <a:xfrm>
            <a:off x="4649787" y="3722687"/>
            <a:ext cx="3717925" cy="2511425"/>
          </a:xfrm>
          <a:prstGeom prst="rect">
            <a:avLst/>
          </a:prstGeom>
          <a:noFill/>
        </p:spPr>
      </p:pic>
      <p:sp>
        <p:nvSpPr>
          <p:cNvPr id="9" name="Rectangle 2"/>
          <p:cNvSpPr txBox="1">
            <a:spLocks noChangeShapeType="1"/>
          </p:cNvSpPr>
          <p:nvPr/>
        </p:nvSpPr>
        <p:spPr bwMode="auto">
          <a:xfrm flipH="0" flipV="0">
            <a:off x="1941511" y="8014"/>
            <a:ext cx="7202486" cy="1072486"/>
          </a:xfrm>
          <a:prstGeom prst="rect">
            <a:avLst/>
          </a:prstGeom>
        </p:spPr>
        <p:txBody>
          <a:bodyPr vertOverflow="overflow" horzOverflow="overflow" vert="horz" wrap="square" lIns="0" tIns="0" rIns="0" bIns="0" numCol="1" spcCol="0" rtlCol="0" fromWordArt="0" anchor="ctr" anchorCtr="0" forceAA="0" upright="0" compatLnSpc="0"/>
          <a:lstStyle>
            <a:lvl1pPr mar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ru-RU" sz="2600" b="0" i="0">
                <a:solidFill>
                  <a:schemeClr val="lt1"/>
                </a:solidFill>
                <a:latin typeface="Arial Narrow"/>
                <a:ea typeface="MS PGothic"/>
              </a:defRPr>
            </a:lvl1pPr>
            <a:lvl2pPr mar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ru-RU" sz="2600" b="0" i="0">
                <a:solidFill>
                  <a:schemeClr val="lt1"/>
                </a:solidFill>
                <a:latin typeface="Arial Narrow"/>
                <a:ea typeface="MS PGothic"/>
              </a:defRPr>
            </a:lvl2pPr>
            <a:lvl3pPr mar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ru-RU" sz="2600" b="0" i="0">
                <a:solidFill>
                  <a:schemeClr val="lt1"/>
                </a:solidFill>
                <a:latin typeface="Arial Narrow"/>
                <a:ea typeface="MS PGothic"/>
              </a:defRPr>
            </a:lvl3pPr>
            <a:lvl4pPr mar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ru-RU" sz="2600" b="0" i="0">
                <a:solidFill>
                  <a:schemeClr val="lt1"/>
                </a:solidFill>
                <a:latin typeface="Arial Narrow"/>
                <a:ea typeface="MS PGothic"/>
              </a:defRPr>
            </a:lvl4pPr>
            <a:lvl5pPr mar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ru-RU" sz="2600" b="0" i="0">
                <a:solidFill>
                  <a:schemeClr val="lt1"/>
                </a:solidFill>
                <a:latin typeface="Arial Narrow"/>
                <a:ea typeface="MS PGothic"/>
              </a:defRPr>
            </a:lvl5pPr>
            <a:lvl6pPr>
              <a:defRPr lang="ru-RU" sz="1800"/>
            </a:lvl6pPr>
            <a:lvl7pPr>
              <a:defRPr lang="ru-RU" sz="1800"/>
            </a:lvl7pPr>
            <a:lvl8pPr>
              <a:defRPr lang="ru-RU" sz="1800"/>
            </a:lvl8pPr>
            <a:lvl9pPr>
              <a:defRPr lang="ru-RU" sz="1800"/>
            </a:lvl9pPr>
          </a:lstStyle>
          <a:p>
            <a:pPr algn="l">
              <a:defRPr/>
            </a:pPr>
            <a:r>
              <a:rPr lang="ru-RU" sz="2400"/>
              <a:t>Мотивация персонала за участие в производственной безопасности</a:t>
            </a:r>
            <a:endParaRPr sz="24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16339380" name="Номер слайда 3"/>
          <p:cNvSpPr txBox="1">
            <a:spLocks noChangeShapeType="1" noGrp="1"/>
          </p:cNvSpPr>
          <p:nvPr>
            <p:ph type="sldNum"/>
          </p:nvPr>
        </p:nvSpPr>
        <p:spPr bwMode="auto">
          <a:xfrm>
            <a:off x="204786" y="6362699"/>
            <a:ext cx="1487486" cy="476249"/>
          </a:xfrm>
          <a:prstGeom prst="rect">
            <a:avLst/>
          </a:prstGeom>
          <a:noFill/>
        </p:spPr>
        <p:txBody>
          <a:bodyPr lIns="0" tIns="0" rIns="0" bIns="0" anchor="ctr" anchorCtr="0"/>
          <a:lstStyle>
            <a:lvl1pPr marL="34290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00" b="1" i="0">
                <a:solidFill>
                  <a:srgbClr val="003366"/>
                </a:solidFill>
                <a:latin typeface="Arial Narrow"/>
                <a:ea typeface="MS PGothic"/>
              </a:defRPr>
            </a:lvl1pPr>
            <a:lvl2pPr marL="742950" indent="4572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–"/>
              <a:defRPr sz="2800" b="0" i="0">
                <a:solidFill>
                  <a:schemeClr val="dk1"/>
                </a:solidFill>
                <a:latin typeface="Arial"/>
                <a:ea typeface="MS PGothic"/>
              </a:defRPr>
            </a:lvl2pPr>
            <a:lvl3pPr marL="1143000" indent="9144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•"/>
              <a:defRPr sz="2400" b="0" i="0">
                <a:solidFill>
                  <a:schemeClr val="dk1"/>
                </a:solidFill>
                <a:latin typeface="Arial"/>
                <a:ea typeface="MS PGothic"/>
              </a:defRPr>
            </a:lvl3pPr>
            <a:lvl4pPr marL="1600200" indent="13716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–"/>
              <a:defRPr sz="2000" b="0" i="0">
                <a:solidFill>
                  <a:schemeClr val="dk1"/>
                </a:solidFill>
                <a:latin typeface="Arial"/>
                <a:ea typeface="MS PGothic"/>
              </a:defRPr>
            </a:lvl4pPr>
            <a:lvl5pPr marL="2057400" indent="18288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»"/>
              <a:defRPr sz="2000" b="0" i="0">
                <a:solidFill>
                  <a:schemeClr val="dk1"/>
                </a:solidFill>
                <a:latin typeface="Arial"/>
                <a:ea typeface="MS PGothic"/>
              </a:defRPr>
            </a:lvl5pPr>
          </a:lstStyle>
          <a:p>
            <a:pPr marL="0" lvl="0" indent="0">
              <a:spcBef>
                <a:spcPts val="0"/>
              </a:spcBef>
              <a:buNone/>
              <a:defRPr/>
            </a:pPr>
            <a:fld id="{D6357636-0A10-AFF0-8ABB-A9E6138BA2BC}" type="slidenum">
              <a:rPr lang="ru-RU" sz="2000">
                <a:solidFill>
                  <a:schemeClr val="lt1"/>
                </a:solidFill>
                <a:ea typeface="Arial"/>
              </a:rPr>
              <a:t/>
            </a:fld>
            <a:endParaRPr/>
          </a:p>
        </p:txBody>
      </p:sp>
      <p:sp>
        <p:nvSpPr>
          <p:cNvPr id="363567403" name="TextBox 1"/>
          <p:cNvSpPr txBox="1">
            <a:spLocks noChangeShapeType="1" noGrp="1"/>
          </p:cNvSpPr>
          <p:nvPr/>
        </p:nvSpPr>
        <p:spPr bwMode="auto">
          <a:xfrm>
            <a:off x="1941511" y="6408736"/>
            <a:ext cx="7202486" cy="369886"/>
          </a:xfrm>
          <a:prstGeom prst="rect">
            <a:avLst/>
          </a:prstGeom>
          <a:noFill/>
        </p:spPr>
        <p:txBody>
          <a:bodyPr lIns="91440" tIns="45720" rIns="91440" bIns="45720">
            <a:spAutoFit/>
          </a:bodyPr>
          <a:lstStyle>
            <a:lvl1pPr marL="34290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00" b="1" i="0">
                <a:solidFill>
                  <a:srgbClr val="003366"/>
                </a:solidFill>
                <a:latin typeface="Arial Narrow"/>
                <a:ea typeface="MS PGothic"/>
              </a:defRPr>
            </a:lvl1pPr>
            <a:lvl2pPr marL="742950" indent="4572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–"/>
              <a:defRPr sz="2800" b="0" i="0">
                <a:solidFill>
                  <a:schemeClr val="dk1"/>
                </a:solidFill>
                <a:latin typeface="Arial"/>
                <a:ea typeface="MS PGothic"/>
              </a:defRPr>
            </a:lvl2pPr>
            <a:lvl3pPr marL="1143000" indent="9144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•"/>
              <a:defRPr sz="2400" b="0" i="0">
                <a:solidFill>
                  <a:schemeClr val="dk1"/>
                </a:solidFill>
                <a:latin typeface="Arial"/>
                <a:ea typeface="MS PGothic"/>
              </a:defRPr>
            </a:lvl3pPr>
            <a:lvl4pPr marL="1600200" indent="13716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–"/>
              <a:defRPr sz="2000" b="0" i="0">
                <a:solidFill>
                  <a:schemeClr val="dk1"/>
                </a:solidFill>
                <a:latin typeface="Arial"/>
                <a:ea typeface="MS PGothic"/>
              </a:defRPr>
            </a:lvl4pPr>
            <a:lvl5pPr marL="2057400" indent="18288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»"/>
              <a:defRPr sz="2000" b="0" i="0">
                <a:solidFill>
                  <a:schemeClr val="dk1"/>
                </a:solidFill>
                <a:latin typeface="Arial"/>
                <a:ea typeface="MS PGothic"/>
              </a:defRPr>
            </a:lvl5pPr>
          </a:lstStyle>
          <a:p>
            <a:pPr marL="0" lvl="0">
              <a:defRPr/>
            </a:pPr>
            <a:r>
              <a:rPr lang="ru-RU" sz="1800" b="0">
                <a:solidFill>
                  <a:schemeClr val="bg1"/>
                </a:solidFill>
              </a:rPr>
              <a:t>Приморское ЛПУМГ ООО «Газпром трансгаз Томск»</a:t>
            </a:r>
            <a:endParaRPr lang="ru-RU" sz="1800" b="0">
              <a:solidFill>
                <a:schemeClr val="bg1"/>
              </a:solidFill>
            </a:endParaRPr>
          </a:p>
        </p:txBody>
      </p:sp>
      <p:sp>
        <p:nvSpPr>
          <p:cNvPr id="345513338" name="Rectangle 2"/>
          <p:cNvSpPr txBox="1">
            <a:spLocks noChangeShapeType="1"/>
          </p:cNvSpPr>
          <p:nvPr/>
        </p:nvSpPr>
        <p:spPr bwMode="auto">
          <a:xfrm flipH="0" flipV="0">
            <a:off x="1941511" y="8014"/>
            <a:ext cx="7202486" cy="1072486"/>
          </a:xfrm>
          <a:prstGeom prst="rect">
            <a:avLst/>
          </a:prstGeom>
        </p:spPr>
        <p:txBody>
          <a:bodyPr vertOverflow="overflow" horzOverflow="overflow" vert="horz" wrap="square" lIns="0" tIns="0" rIns="0" bIns="0" numCol="1" spcCol="0" rtlCol="0" fromWordArt="0" anchor="ctr" anchorCtr="0" forceAA="0" upright="0" compatLnSpc="0"/>
          <a:lstStyle>
            <a:lvl1pPr mar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ru-RU" sz="2600" b="0" i="0">
                <a:solidFill>
                  <a:schemeClr val="lt1"/>
                </a:solidFill>
                <a:latin typeface="Arial Narrow"/>
                <a:ea typeface="MS PGothic"/>
              </a:defRPr>
            </a:lvl1pPr>
            <a:lvl2pPr mar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ru-RU" sz="2600" b="0" i="0">
                <a:solidFill>
                  <a:schemeClr val="lt1"/>
                </a:solidFill>
                <a:latin typeface="Arial Narrow"/>
                <a:ea typeface="MS PGothic"/>
              </a:defRPr>
            </a:lvl2pPr>
            <a:lvl3pPr mar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ru-RU" sz="2600" b="0" i="0">
                <a:solidFill>
                  <a:schemeClr val="lt1"/>
                </a:solidFill>
                <a:latin typeface="Arial Narrow"/>
                <a:ea typeface="MS PGothic"/>
              </a:defRPr>
            </a:lvl3pPr>
            <a:lvl4pPr mar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ru-RU" sz="2600" b="0" i="0">
                <a:solidFill>
                  <a:schemeClr val="lt1"/>
                </a:solidFill>
                <a:latin typeface="Arial Narrow"/>
                <a:ea typeface="MS PGothic"/>
              </a:defRPr>
            </a:lvl4pPr>
            <a:lvl5pPr mar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ru-RU" sz="2600" b="0" i="0">
                <a:solidFill>
                  <a:schemeClr val="lt1"/>
                </a:solidFill>
                <a:latin typeface="Arial Narrow"/>
                <a:ea typeface="MS PGothic"/>
              </a:defRPr>
            </a:lvl5pPr>
            <a:lvl6pPr>
              <a:defRPr lang="ru-RU" sz="1800"/>
            </a:lvl6pPr>
            <a:lvl7pPr>
              <a:defRPr lang="ru-RU" sz="1800"/>
            </a:lvl7pPr>
            <a:lvl8pPr>
              <a:defRPr lang="ru-RU" sz="1800"/>
            </a:lvl8pPr>
            <a:lvl9pPr>
              <a:defRPr lang="ru-RU" sz="1800"/>
            </a:lvl9pPr>
          </a:lstStyle>
          <a:p>
            <a:pPr algn="l">
              <a:defRPr/>
            </a:pPr>
            <a:r>
              <a:rPr lang="ru-RU" sz="2400"/>
              <a:t>Мотивация персонала за участие в производственной безопасности</a:t>
            </a:r>
            <a:endParaRPr sz="2400"/>
          </a:p>
        </p:txBody>
      </p:sp>
      <p:pic>
        <p:nvPicPr>
          <p:cNvPr id="902496273" name="Рисунок 2"/>
          <p:cNvPicPr>
            <a:picLocks noChangeAspect="1"/>
          </p:cNvPicPr>
          <p:nvPr/>
        </p:nvPicPr>
        <p:blipFill>
          <a:blip r:embed="rId2"/>
          <a:srcRect l="0" t="0" r="58607" b="0"/>
          <a:stretch/>
        </p:blipFill>
        <p:spPr bwMode="auto">
          <a:xfrm>
            <a:off x="68069" y="1211356"/>
            <a:ext cx="5748727" cy="3906004"/>
          </a:xfrm>
          <a:prstGeom prst="rect">
            <a:avLst/>
          </a:prstGeom>
        </p:spPr>
      </p:pic>
      <p:pic>
        <p:nvPicPr>
          <p:cNvPr id="1509508479" name="Рисунок 3"/>
          <p:cNvPicPr>
            <a:picLocks noChangeAspect="1"/>
          </p:cNvPicPr>
          <p:nvPr/>
        </p:nvPicPr>
        <p:blipFill>
          <a:blip r:embed="rId3"/>
          <a:srcRect l="0" t="0" r="0" b="32259"/>
          <a:stretch/>
        </p:blipFill>
        <p:spPr bwMode="auto">
          <a:xfrm flipH="0" flipV="0">
            <a:off x="5987584" y="1345141"/>
            <a:ext cx="3016916" cy="2732226"/>
          </a:xfrm>
          <a:prstGeom prst="rect">
            <a:avLst/>
          </a:prstGeom>
        </p:spPr>
      </p:pic>
      <p:sp>
        <p:nvSpPr>
          <p:cNvPr id="2056116180" name="Прямоугольник 6"/>
          <p:cNvSpPr/>
          <p:nvPr/>
        </p:nvSpPr>
        <p:spPr bwMode="auto">
          <a:xfrm flipH="0" flipV="0">
            <a:off x="5987584" y="4272028"/>
            <a:ext cx="3017636" cy="1310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>
              <a:buAutoNum type="arabicPeriod"/>
              <a:defRPr/>
            </a:pPr>
            <a:r>
              <a:rPr lang="ru-RU" sz="1000" b="1">
                <a:solidFill>
                  <a:srgbClr val="0070C0"/>
                </a:solidFill>
                <a:latin typeface="Times New Roman"/>
                <a:ea typeface="Calibri"/>
              </a:rPr>
              <a:t>Индивидуальное место на парковке</a:t>
            </a:r>
            <a:r>
              <a:rPr lang="ru-RU" sz="1000" b="1">
                <a:solidFill>
                  <a:srgbClr val="0070C0"/>
                </a:solidFill>
                <a:latin typeface="Times New Roman"/>
                <a:ea typeface="Calibri"/>
              </a:rPr>
              <a:t> </a:t>
            </a:r>
            <a:r>
              <a:rPr lang="ru-RU" sz="1000" b="1">
                <a:solidFill>
                  <a:srgbClr val="0070C0"/>
                </a:solidFill>
                <a:latin typeface="Times New Roman"/>
                <a:ea typeface="Calibri"/>
              </a:rPr>
              <a:t>и в автобусе.</a:t>
            </a:r>
            <a:endParaRPr/>
          </a:p>
          <a:p>
            <a:pPr marL="228600" indent="-228600">
              <a:buAutoNum type="arabicPeriod"/>
              <a:defRPr/>
            </a:pPr>
            <a:r>
              <a:rPr lang="ru-RU" sz="1000" b="1">
                <a:solidFill>
                  <a:srgbClr val="0070C0"/>
                </a:solidFill>
                <a:latin typeface="Times New Roman"/>
                <a:ea typeface="Calibri"/>
              </a:rPr>
              <a:t>Выбор периода отпуска.</a:t>
            </a:r>
            <a:endParaRPr/>
          </a:p>
          <a:p>
            <a:pPr marL="228600" indent="-228600">
              <a:buAutoNum type="arabicPeriod"/>
              <a:defRPr/>
            </a:pPr>
            <a:r>
              <a:rPr lang="ru-RU" sz="1000" b="1">
                <a:solidFill>
                  <a:srgbClr val="0070C0"/>
                </a:solidFill>
                <a:latin typeface="Times New Roman"/>
                <a:ea typeface="Calibri"/>
              </a:rPr>
              <a:t>Талоны на питание в столовой.</a:t>
            </a:r>
            <a:endParaRPr/>
          </a:p>
          <a:p>
            <a:pPr marL="228600" indent="-228600">
              <a:buAutoNum type="arabicPeriod"/>
              <a:defRPr/>
            </a:pPr>
            <a:r>
              <a:rPr lang="ru-RU" sz="1000" b="1">
                <a:solidFill>
                  <a:srgbClr val="0070C0"/>
                </a:solidFill>
                <a:latin typeface="Times New Roman"/>
                <a:ea typeface="Calibri"/>
              </a:rPr>
              <a:t>Компенсация на страхование (ВМТ).</a:t>
            </a:r>
            <a:endParaRPr/>
          </a:p>
          <a:p>
            <a:pPr marL="228600" indent="-228600">
              <a:buAutoNum type="arabicPeriod"/>
              <a:defRPr/>
            </a:pPr>
            <a:r>
              <a:rPr lang="ru-RU" sz="1000" b="1">
                <a:solidFill>
                  <a:srgbClr val="0070C0"/>
                </a:solidFill>
                <a:latin typeface="Times New Roman"/>
              </a:rPr>
              <a:t>Приоритет при компенсации на стоматологию и санаторно-курортной лечение и др.</a:t>
            </a:r>
            <a:endParaRPr lang="ru-RU" sz="1000" b="1">
              <a:solidFill>
                <a:srgbClr val="0070C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ChangeShapeType="1" noGrp="1"/>
          </p:cNvSpPr>
          <p:nvPr>
            <p:ph type="title"/>
          </p:nvPr>
        </p:nvSpPr>
        <p:spPr bwMode="auto">
          <a:xfrm flipH="0" flipV="0">
            <a:off x="1941511" y="8014"/>
            <a:ext cx="7202486" cy="1069814"/>
          </a:xfrm>
          <a:prstGeom prst="rect">
            <a:avLst/>
          </a:prstGeom>
        </p:spPr>
        <p:txBody>
          <a:bodyPr vertOverflow="overflow" horzOverflow="overflow" vert="horz" wrap="square" lIns="0" tIns="0" rIns="0" bIns="0" numCol="1" spcCol="0" rtlCol="0" fromWordArt="0" anchor="ctr" anchorCtr="0" forceAA="0" upright="0" compatLnSpc="0"/>
          <a:lstStyle>
            <a:lvl1pPr mar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00" b="0" i="0">
                <a:solidFill>
                  <a:schemeClr val="lt1"/>
                </a:solidFill>
                <a:latin typeface="Arial Narrow"/>
                <a:ea typeface="MS PGothic"/>
              </a:defRPr>
            </a:lvl1pPr>
            <a:lvl2pPr mar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00" b="0" i="0">
                <a:solidFill>
                  <a:schemeClr val="lt1"/>
                </a:solidFill>
                <a:latin typeface="Arial Narrow"/>
                <a:ea typeface="MS PGothic"/>
              </a:defRPr>
            </a:lvl2pPr>
            <a:lvl3pPr mar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00" b="0" i="0">
                <a:solidFill>
                  <a:schemeClr val="lt1"/>
                </a:solidFill>
                <a:latin typeface="Arial Narrow"/>
                <a:ea typeface="MS PGothic"/>
              </a:defRPr>
            </a:lvl3pPr>
            <a:lvl4pPr mar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00" b="0" i="0">
                <a:solidFill>
                  <a:schemeClr val="lt1"/>
                </a:solidFill>
                <a:latin typeface="Arial Narrow"/>
                <a:ea typeface="MS PGothic"/>
              </a:defRPr>
            </a:lvl4pPr>
            <a:lvl5pPr mar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00" b="0" i="0">
                <a:solidFill>
                  <a:schemeClr val="lt1"/>
                </a:solidFill>
                <a:latin typeface="Arial Narrow"/>
                <a:ea typeface="MS PGothic"/>
              </a:defRPr>
            </a:lvl5pPr>
          </a:lstStyle>
          <a:p>
            <a:pPr marL="0" lvl="0" indent="0" algn="l">
              <a:spcBef>
                <a:spcPts val="0"/>
              </a:spcBef>
              <a:buNone/>
              <a:defRPr/>
            </a:pPr>
            <a:r>
              <a:rPr lang="ru-RU" sz="2400"/>
              <a:t>Мотивация персонала за участие в производственной безопасности</a:t>
            </a:r>
            <a:endParaRPr sz="2400"/>
          </a:p>
        </p:txBody>
      </p:sp>
      <p:pic>
        <p:nvPicPr>
          <p:cNvPr id="99331" name="Рисунок 4"/>
          <p:cNvPicPr>
            <a:picLocks noChangeAspect="1" noGrp="1"/>
          </p:cNvPicPr>
          <p:nvPr/>
        </p:nvPicPr>
        <p:blipFill>
          <a:blip r:embed="rId2"/>
          <a:stretch/>
        </p:blipFill>
        <p:spPr bwMode="auto">
          <a:xfrm>
            <a:off x="204787" y="1250950"/>
            <a:ext cx="3062287" cy="2692400"/>
          </a:xfrm>
          <a:prstGeom prst="rect">
            <a:avLst/>
          </a:prstGeom>
          <a:noFill/>
        </p:spPr>
      </p:pic>
      <p:pic>
        <p:nvPicPr>
          <p:cNvPr id="99332" name="Рисунок 2" descr="image003"/>
          <p:cNvPicPr>
            <a:picLocks noChangeAspect="1" noGrp="1"/>
          </p:cNvPicPr>
          <p:nvPr/>
        </p:nvPicPr>
        <p:blipFill>
          <a:blip r:embed="rId3"/>
          <a:stretch/>
        </p:blipFill>
        <p:spPr bwMode="auto">
          <a:xfrm>
            <a:off x="204787" y="4083050"/>
            <a:ext cx="3062287" cy="2135187"/>
          </a:xfrm>
          <a:prstGeom prst="rect">
            <a:avLst/>
          </a:prstGeom>
          <a:noFill/>
        </p:spPr>
      </p:pic>
      <p:sp>
        <p:nvSpPr>
          <p:cNvPr id="99333" name="TextBox 1"/>
          <p:cNvSpPr txBox="1">
            <a:spLocks noChangeShapeType="1" noGrp="1"/>
          </p:cNvSpPr>
          <p:nvPr/>
        </p:nvSpPr>
        <p:spPr bwMode="auto">
          <a:xfrm>
            <a:off x="1941512" y="6408737"/>
            <a:ext cx="7202487" cy="369887"/>
          </a:xfrm>
          <a:prstGeom prst="rect">
            <a:avLst/>
          </a:prstGeom>
          <a:noFill/>
        </p:spPr>
        <p:txBody>
          <a:bodyPr lIns="91440" tIns="45720" rIns="91440" bIns="45720">
            <a:spAutoFit/>
          </a:bodyPr>
          <a:lstStyle>
            <a:lvl1pPr marL="34290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00" b="1" i="0">
                <a:solidFill>
                  <a:srgbClr val="003366"/>
                </a:solidFill>
                <a:latin typeface="Arial Narrow"/>
                <a:ea typeface="MS PGothic"/>
              </a:defRPr>
            </a:lvl1pPr>
            <a:lvl2pPr marL="742950" indent="4572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–"/>
              <a:defRPr sz="2800" b="0" i="0">
                <a:solidFill>
                  <a:schemeClr val="dk1"/>
                </a:solidFill>
                <a:latin typeface="Arial"/>
                <a:ea typeface="MS PGothic"/>
              </a:defRPr>
            </a:lvl2pPr>
            <a:lvl3pPr marL="1143000" indent="9144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•"/>
              <a:defRPr sz="2400" b="0" i="0">
                <a:solidFill>
                  <a:schemeClr val="dk1"/>
                </a:solidFill>
                <a:latin typeface="Arial"/>
                <a:ea typeface="MS PGothic"/>
              </a:defRPr>
            </a:lvl3pPr>
            <a:lvl4pPr marL="1600200" indent="13716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–"/>
              <a:defRPr sz="2000" b="0" i="0">
                <a:solidFill>
                  <a:schemeClr val="dk1"/>
                </a:solidFill>
                <a:latin typeface="Arial"/>
                <a:ea typeface="MS PGothic"/>
              </a:defRPr>
            </a:lvl4pPr>
            <a:lvl5pPr marL="2057400" indent="18288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»"/>
              <a:defRPr sz="2000" b="0" i="0">
                <a:solidFill>
                  <a:schemeClr val="dk1"/>
                </a:solidFill>
                <a:latin typeface="Arial"/>
                <a:ea typeface="MS PGothic"/>
              </a:defRPr>
            </a:lvl5pPr>
          </a:lstStyle>
          <a:p>
            <a:pPr marL="0" lvl="0">
              <a:defRPr/>
            </a:pPr>
            <a:r>
              <a:rPr lang="ru-RU" sz="1800" b="0">
                <a:solidFill>
                  <a:schemeClr val="bg1"/>
                </a:solidFill>
              </a:rPr>
              <a:t>Приморское ЛПУМГ ООО «Газпром трансгаз Томск»</a:t>
            </a:r>
            <a:endParaRPr lang="ru-RU" sz="1800" b="0">
              <a:solidFill>
                <a:schemeClr val="bg1"/>
              </a:solidFill>
            </a:endParaRPr>
          </a:p>
        </p:txBody>
      </p:sp>
      <p:sp>
        <p:nvSpPr>
          <p:cNvPr id="99334" name="Номер слайда 3"/>
          <p:cNvSpPr txBox="1">
            <a:spLocks noChangeShapeType="1" noGrp="1"/>
          </p:cNvSpPr>
          <p:nvPr/>
        </p:nvSpPr>
        <p:spPr bwMode="auto">
          <a:xfrm>
            <a:off x="204787" y="6362700"/>
            <a:ext cx="1487487" cy="476250"/>
          </a:xfrm>
          <a:prstGeom prst="rect">
            <a:avLst/>
          </a:prstGeom>
          <a:noFill/>
        </p:spPr>
        <p:txBody>
          <a:bodyPr lIns="0" tIns="0" rIns="0" bIns="0" anchor="ctr" anchorCtr="0"/>
          <a:lstStyle>
            <a:lvl1pPr marL="34290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00" b="1" i="0">
                <a:solidFill>
                  <a:srgbClr val="003366"/>
                </a:solidFill>
                <a:latin typeface="Arial Narrow"/>
                <a:ea typeface="MS PGothic"/>
              </a:defRPr>
            </a:lvl1pPr>
            <a:lvl2pPr marL="742950" indent="4572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–"/>
              <a:defRPr sz="2800" b="0" i="0">
                <a:solidFill>
                  <a:schemeClr val="dk1"/>
                </a:solidFill>
                <a:latin typeface="Arial"/>
                <a:ea typeface="MS PGothic"/>
              </a:defRPr>
            </a:lvl2pPr>
            <a:lvl3pPr marL="1143000" indent="9144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•"/>
              <a:defRPr sz="2400" b="0" i="0">
                <a:solidFill>
                  <a:schemeClr val="dk1"/>
                </a:solidFill>
                <a:latin typeface="Arial"/>
                <a:ea typeface="MS PGothic"/>
              </a:defRPr>
            </a:lvl3pPr>
            <a:lvl4pPr marL="1600200" indent="13716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–"/>
              <a:defRPr sz="2000" b="0" i="0">
                <a:solidFill>
                  <a:schemeClr val="dk1"/>
                </a:solidFill>
                <a:latin typeface="Arial"/>
                <a:ea typeface="MS PGothic"/>
              </a:defRPr>
            </a:lvl4pPr>
            <a:lvl5pPr marL="2057400" indent="18288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»"/>
              <a:defRPr sz="2000" b="0" i="0">
                <a:solidFill>
                  <a:schemeClr val="dk1"/>
                </a:solidFill>
                <a:latin typeface="Arial"/>
                <a:ea typeface="MS PGothic"/>
              </a:defRPr>
            </a:lvl5pPr>
          </a:lstStyle>
          <a:p>
            <a:pPr marL="0" lvl="0" indent="0">
              <a:spcBef>
                <a:spcPts val="0"/>
              </a:spcBef>
              <a:buNone/>
              <a:defRPr/>
            </a:pPr>
            <a:r>
              <a:rPr lang="ru-RU" sz="2000">
                <a:solidFill>
                  <a:schemeClr val="bg1"/>
                </a:solidFill>
              </a:rPr>
              <a:t>19</a:t>
            </a:r>
            <a:endParaRPr/>
          </a:p>
        </p:txBody>
      </p:sp>
      <p:pic>
        <p:nvPicPr>
          <p:cNvPr id="99335" name="Рисунок 4"/>
          <p:cNvPicPr>
            <a:picLocks noChangeAspect="1" noGrp="1"/>
          </p:cNvPicPr>
          <p:nvPr/>
        </p:nvPicPr>
        <p:blipFill>
          <a:blip r:embed="rId4"/>
          <a:stretch/>
        </p:blipFill>
        <p:spPr bwMode="auto">
          <a:xfrm>
            <a:off x="3406775" y="1250950"/>
            <a:ext cx="5589587" cy="4967287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4274" name="Номер слайда 3"/>
          <p:cNvSpPr txBox="1">
            <a:spLocks noChangeShapeType="1" noGrp="1"/>
          </p:cNvSpPr>
          <p:nvPr>
            <p:ph type="sldNum"/>
          </p:nvPr>
        </p:nvSpPr>
        <p:spPr bwMode="auto">
          <a:xfrm>
            <a:off x="204787" y="6362700"/>
            <a:ext cx="1487487" cy="476250"/>
          </a:xfrm>
          <a:prstGeom prst="rect">
            <a:avLst/>
          </a:prstGeom>
          <a:noFill/>
        </p:spPr>
        <p:txBody>
          <a:bodyPr lIns="0" tIns="0" rIns="0" bIns="0" anchor="ctr" anchorCtr="0"/>
          <a:lstStyle>
            <a:lvl1pPr marL="34290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00" b="1" i="0">
                <a:solidFill>
                  <a:srgbClr val="003366"/>
                </a:solidFill>
                <a:latin typeface="Arial Narrow"/>
                <a:ea typeface="MS PGothic"/>
              </a:defRPr>
            </a:lvl1pPr>
            <a:lvl2pPr marL="742950" indent="4572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–"/>
              <a:defRPr sz="2800" b="0" i="0">
                <a:solidFill>
                  <a:schemeClr val="dk1"/>
                </a:solidFill>
                <a:latin typeface="Arial"/>
                <a:ea typeface="MS PGothic"/>
              </a:defRPr>
            </a:lvl2pPr>
            <a:lvl3pPr marL="1143000" indent="9144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•"/>
              <a:defRPr sz="2400" b="0" i="0">
                <a:solidFill>
                  <a:schemeClr val="dk1"/>
                </a:solidFill>
                <a:latin typeface="Arial"/>
                <a:ea typeface="MS PGothic"/>
              </a:defRPr>
            </a:lvl3pPr>
            <a:lvl4pPr marL="1600200" indent="13716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–"/>
              <a:defRPr sz="2000" b="0" i="0">
                <a:solidFill>
                  <a:schemeClr val="dk1"/>
                </a:solidFill>
                <a:latin typeface="Arial"/>
                <a:ea typeface="MS PGothic"/>
              </a:defRPr>
            </a:lvl4pPr>
            <a:lvl5pPr marL="2057400" indent="18288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»"/>
              <a:defRPr sz="2000" b="0" i="0">
                <a:solidFill>
                  <a:schemeClr val="dk1"/>
                </a:solidFill>
                <a:latin typeface="Arial"/>
                <a:ea typeface="MS PGothic"/>
              </a:defRPr>
            </a:lvl5pPr>
          </a:lstStyle>
          <a:p>
            <a:pPr marL="0" lvl="0" indent="0">
              <a:spcBef>
                <a:spcPts val="0"/>
              </a:spcBef>
              <a:buNone/>
              <a:defRPr/>
            </a:pPr>
            <a:fld id="{D038279B-FC19-497E-A7D1-5ADD9CAF016F}" type="slidenum">
              <a:rPr lang="ru-RU" sz="2000">
                <a:solidFill>
                  <a:srgbClr val="FFFFFF"/>
                </a:solidFill>
                <a:ea typeface="Arial"/>
              </a:rPr>
              <a:t/>
            </a:fld>
            <a:endParaRPr/>
          </a:p>
        </p:txBody>
      </p:sp>
      <p:sp>
        <p:nvSpPr>
          <p:cNvPr id="54275" name="Rectangle 2"/>
          <p:cNvSpPr>
            <a:spLocks noChangeShapeType="1" noGrp="1"/>
          </p:cNvSpPr>
          <p:nvPr>
            <p:ph type="title"/>
          </p:nvPr>
        </p:nvSpPr>
        <p:spPr bwMode="auto">
          <a:xfrm flipH="0" flipV="0">
            <a:off x="1941511" y="5430"/>
            <a:ext cx="7202486" cy="1064042"/>
          </a:xfrm>
          <a:prstGeom prst="rect">
            <a:avLst/>
          </a:prstGeom>
        </p:spPr>
        <p:txBody>
          <a:bodyPr vertOverflow="overflow" horzOverflow="overflow" vert="horz" wrap="square" lIns="0" tIns="0" rIns="0" bIns="0" numCol="1" spcCol="0" rtlCol="0" fromWordArt="0" anchor="ctr" anchorCtr="0" forceAA="0" upright="0" compatLnSpc="0"/>
          <a:lstStyle>
            <a:lvl1pPr mar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00" b="0" i="0">
                <a:solidFill>
                  <a:schemeClr val="lt1"/>
                </a:solidFill>
                <a:latin typeface="Arial Narrow"/>
                <a:ea typeface="MS PGothic"/>
              </a:defRPr>
            </a:lvl1pPr>
            <a:lvl2pPr mar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00" b="0" i="0">
                <a:solidFill>
                  <a:schemeClr val="lt1"/>
                </a:solidFill>
                <a:latin typeface="Arial Narrow"/>
                <a:ea typeface="MS PGothic"/>
              </a:defRPr>
            </a:lvl2pPr>
            <a:lvl3pPr mar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00" b="0" i="0">
                <a:solidFill>
                  <a:schemeClr val="lt1"/>
                </a:solidFill>
                <a:latin typeface="Arial Narrow"/>
                <a:ea typeface="MS PGothic"/>
              </a:defRPr>
            </a:lvl3pPr>
            <a:lvl4pPr mar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00" b="0" i="0">
                <a:solidFill>
                  <a:schemeClr val="lt1"/>
                </a:solidFill>
                <a:latin typeface="Arial Narrow"/>
                <a:ea typeface="MS PGothic"/>
              </a:defRPr>
            </a:lvl4pPr>
            <a:lvl5pPr mar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00" b="0" i="0">
                <a:solidFill>
                  <a:schemeClr val="lt1"/>
                </a:solidFill>
                <a:latin typeface="Arial Narrow"/>
                <a:ea typeface="MS PGothic"/>
              </a:defRPr>
            </a:lvl5pPr>
          </a:lstStyle>
          <a:p>
            <a:pPr algn="l">
              <a:lnSpc>
                <a:spcPct val="92000"/>
              </a:lnSpc>
              <a:defRPr/>
            </a:pPr>
            <a:r>
              <a:rPr lang="ru-RU" sz="2400" b="0" i="0" u="none" strike="noStrike" cap="none" spc="0">
                <a:solidFill>
                  <a:schemeClr val="lt1"/>
                </a:solidFill>
                <a:latin typeface="Arial Narrow"/>
                <a:ea typeface="MS PGothic"/>
                <a:cs typeface="Arial Narrow"/>
              </a:rPr>
              <a:t>Краткая информация о предприятии</a:t>
            </a:r>
            <a:endParaRPr sz="2400">
              <a:solidFill>
                <a:srgbClr val="C00000"/>
              </a:solidFill>
            </a:endParaRPr>
          </a:p>
        </p:txBody>
      </p:sp>
      <p:sp>
        <p:nvSpPr>
          <p:cNvPr id="54279" name="TextBox 1"/>
          <p:cNvSpPr txBox="1">
            <a:spLocks noChangeShapeType="1" noGrp="1"/>
          </p:cNvSpPr>
          <p:nvPr/>
        </p:nvSpPr>
        <p:spPr bwMode="auto">
          <a:xfrm>
            <a:off x="1901082" y="6416158"/>
            <a:ext cx="7202487" cy="369332"/>
          </a:xfrm>
          <a:prstGeom prst="rect">
            <a:avLst/>
          </a:prstGeom>
          <a:noFill/>
        </p:spPr>
        <p:txBody>
          <a:bodyPr lIns="91440" tIns="45720" rIns="91440" bIns="45720">
            <a:spAutoFit/>
          </a:bodyPr>
          <a:lstStyle>
            <a:lvl1pPr marL="34290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00" b="1" i="0">
                <a:solidFill>
                  <a:srgbClr val="003366"/>
                </a:solidFill>
                <a:latin typeface="Arial Narrow"/>
                <a:ea typeface="MS PGothic"/>
              </a:defRPr>
            </a:lvl1pPr>
            <a:lvl2pPr marL="742950" indent="4572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–"/>
              <a:defRPr sz="2800" b="0" i="0">
                <a:solidFill>
                  <a:schemeClr val="dk1"/>
                </a:solidFill>
                <a:latin typeface="Arial"/>
                <a:ea typeface="MS PGothic"/>
              </a:defRPr>
            </a:lvl2pPr>
            <a:lvl3pPr marL="1143000" indent="9144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•"/>
              <a:defRPr sz="2400" b="0" i="0">
                <a:solidFill>
                  <a:schemeClr val="dk1"/>
                </a:solidFill>
                <a:latin typeface="Arial"/>
                <a:ea typeface="MS PGothic"/>
              </a:defRPr>
            </a:lvl3pPr>
            <a:lvl4pPr marL="1600200" indent="13716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–"/>
              <a:defRPr sz="2000" b="0" i="0">
                <a:solidFill>
                  <a:schemeClr val="dk1"/>
                </a:solidFill>
                <a:latin typeface="Arial"/>
                <a:ea typeface="MS PGothic"/>
              </a:defRPr>
            </a:lvl4pPr>
            <a:lvl5pPr marL="2057400" indent="18288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»"/>
              <a:defRPr sz="2000" b="0" i="0">
                <a:solidFill>
                  <a:schemeClr val="dk1"/>
                </a:solidFill>
                <a:latin typeface="Arial"/>
                <a:ea typeface="MS PGothic"/>
              </a:defRPr>
            </a:lvl5pPr>
          </a:lstStyle>
          <a:p>
            <a:pPr marL="0" lvl="0" indent="0">
              <a:spcBef>
                <a:spcPts val="0"/>
              </a:spcBef>
              <a:buNone/>
              <a:defRPr/>
            </a:pPr>
            <a:r>
              <a:rPr lang="ru-RU" sz="1800" b="0">
                <a:solidFill>
                  <a:schemeClr val="bg1"/>
                </a:solidFill>
              </a:rPr>
              <a:t>Приморское ЛПУМГ ООО «Газпром трансгаз Томск»</a:t>
            </a:r>
            <a:endParaRPr sz="1800" b="0">
              <a:solidFill>
                <a:schemeClr val="bg1"/>
              </a:solidFill>
            </a:endParaRPr>
          </a:p>
        </p:txBody>
      </p:sp>
      <p:sp>
        <p:nvSpPr>
          <p:cNvPr id="1142562913" name="Прямоугольник 9"/>
          <p:cNvSpPr>
            <a:spLocks noChangeShapeType="1" noGrp="1"/>
          </p:cNvSpPr>
          <p:nvPr/>
        </p:nvSpPr>
        <p:spPr bwMode="auto">
          <a:xfrm flipH="0" flipV="0">
            <a:off x="1938336" y="1196751"/>
            <a:ext cx="7127978" cy="4643576"/>
          </a:xfrm>
          <a:prstGeom prst="rect">
            <a:avLst/>
          </a:prstGeom>
          <a:noFill/>
        </p:spPr>
        <p:txBody>
          <a:bodyPr lIns="91440" tIns="45720" rIns="91440" bIns="45720" anchor="ctr" anchorCtr="0"/>
          <a:lstStyle/>
          <a:p>
            <a:pPr lvl="0">
              <a:defRPr/>
            </a:pPr>
            <a:endParaRPr sz="1800" b="1">
              <a:solidFill>
                <a:srgbClr val="002060"/>
              </a:solidFill>
            </a:endParaRPr>
          </a:p>
          <a:p>
            <a:pPr lvl="0">
              <a:defRPr/>
            </a:pPr>
            <a:r>
              <a:rPr lang="ru-RU" sz="2000" b="1">
                <a:solidFill>
                  <a:srgbClr val="002060"/>
                </a:solidFill>
              </a:rPr>
              <a:t>Наименование организации: </a:t>
            </a:r>
            <a:endParaRPr sz="2000" b="1">
              <a:solidFill>
                <a:srgbClr val="002060"/>
              </a:solidFill>
            </a:endParaRPr>
          </a:p>
          <a:p>
            <a:pPr lvl="0">
              <a:defRPr/>
            </a:pPr>
            <a:r>
              <a:rPr lang="ru-RU" sz="2000">
                <a:solidFill>
                  <a:srgbClr val="002060"/>
                </a:solidFill>
              </a:rPr>
              <a:t>Приморское линейное производственное управление магистральных газопроводов </a:t>
            </a:r>
            <a:endParaRPr sz="2000">
              <a:solidFill>
                <a:srgbClr val="002060"/>
              </a:solidFill>
            </a:endParaRPr>
          </a:p>
          <a:p>
            <a:pPr lvl="0">
              <a:defRPr/>
            </a:pPr>
            <a:r>
              <a:rPr lang="ru-RU" sz="2000">
                <a:solidFill>
                  <a:srgbClr val="002060"/>
                </a:solidFill>
              </a:rPr>
              <a:t>ООО «Газпром трансгаз Томск»</a:t>
            </a:r>
            <a:endParaRPr sz="2000">
              <a:solidFill>
                <a:srgbClr val="002060"/>
              </a:solidFill>
            </a:endParaRPr>
          </a:p>
          <a:p>
            <a:pPr lvl="0">
              <a:defRPr/>
            </a:pPr>
            <a:endParaRPr sz="2000" b="1">
              <a:solidFill>
                <a:srgbClr val="002060"/>
              </a:solidFill>
            </a:endParaRPr>
          </a:p>
          <a:p>
            <a:pPr lvl="0">
              <a:defRPr/>
            </a:pPr>
            <a:r>
              <a:rPr lang="ru-RU" sz="2000" b="1">
                <a:solidFill>
                  <a:srgbClr val="002060"/>
                </a:solidFill>
              </a:rPr>
              <a:t>Вид деятельности: </a:t>
            </a:r>
            <a:endParaRPr sz="2000" b="1">
              <a:solidFill>
                <a:srgbClr val="002060"/>
              </a:solidFill>
            </a:endParaRPr>
          </a:p>
          <a:p>
            <a:pPr lvl="0">
              <a:defRPr/>
            </a:pPr>
            <a:r>
              <a:rPr lang="ru-RU" sz="2000">
                <a:solidFill>
                  <a:srgbClr val="002060"/>
                </a:solidFill>
              </a:rPr>
              <a:t>транспортировка </a:t>
            </a:r>
            <a:r>
              <a:rPr lang="ru-RU" sz="2000">
                <a:solidFill>
                  <a:srgbClr val="002060"/>
                </a:solidFill>
              </a:rPr>
              <a:t>газа и бесперебойное обеспечение газом потребителей в соответствии с режимами транспортировки и газопотребления</a:t>
            </a:r>
            <a:endParaRPr sz="2000">
              <a:solidFill>
                <a:srgbClr val="002060"/>
              </a:solidFill>
            </a:endParaRPr>
          </a:p>
          <a:p>
            <a:pPr lvl="0">
              <a:defRPr/>
            </a:pPr>
            <a:endParaRPr sz="2000" b="1">
              <a:solidFill>
                <a:srgbClr val="002060"/>
              </a:solidFill>
            </a:endParaRPr>
          </a:p>
          <a:p>
            <a:pPr lvl="0">
              <a:defRPr/>
            </a:pPr>
            <a:r>
              <a:rPr lang="ru-RU" sz="2000" b="1">
                <a:solidFill>
                  <a:srgbClr val="002060"/>
                </a:solidFill>
              </a:rPr>
              <a:t>Штатная численность работников: </a:t>
            </a:r>
            <a:r>
              <a:rPr lang="ru-RU" sz="2000">
                <a:solidFill>
                  <a:srgbClr val="002060"/>
                </a:solidFill>
              </a:rPr>
              <a:t>257 человек</a:t>
            </a:r>
            <a:endParaRPr sz="2000">
              <a:solidFill>
                <a:srgbClr val="002060"/>
              </a:solidFill>
            </a:endParaRPr>
          </a:p>
          <a:p>
            <a:pPr lvl="0">
              <a:defRPr/>
            </a:pPr>
            <a:endParaRPr sz="2000" b="1">
              <a:solidFill>
                <a:srgbClr val="002060"/>
              </a:solidFill>
            </a:endParaRPr>
          </a:p>
          <a:p>
            <a:pPr lvl="0">
              <a:defRPr/>
            </a:pPr>
            <a:r>
              <a:rPr lang="ru-RU" sz="2000" b="1">
                <a:solidFill>
                  <a:srgbClr val="002060"/>
                </a:solidFill>
              </a:rPr>
              <a:t>Уровень заработной платы на 31.12.2023: </a:t>
            </a:r>
            <a:endParaRPr lang="ru-RU" sz="2000">
              <a:solidFill>
                <a:srgbClr val="002060"/>
              </a:solidFill>
            </a:endParaRPr>
          </a:p>
          <a:p>
            <a:pPr lvl="0">
              <a:defRPr/>
            </a:pPr>
            <a:r>
              <a:rPr lang="ru-RU" sz="2000">
                <a:solidFill>
                  <a:srgbClr val="002060"/>
                </a:solidFill>
              </a:rPr>
              <a:t>117 100 рублей</a:t>
            </a:r>
            <a:endParaRPr sz="2000">
              <a:solidFill>
                <a:srgbClr val="00206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62321729" name="Номер слайда 3"/>
          <p:cNvSpPr txBox="1">
            <a:spLocks noChangeShapeType="1" noGrp="1"/>
          </p:cNvSpPr>
          <p:nvPr>
            <p:ph type="sldNum"/>
          </p:nvPr>
        </p:nvSpPr>
        <p:spPr bwMode="auto">
          <a:xfrm>
            <a:off x="204786" y="6362699"/>
            <a:ext cx="1487486" cy="476249"/>
          </a:xfrm>
          <a:prstGeom prst="rect">
            <a:avLst/>
          </a:prstGeom>
          <a:noFill/>
        </p:spPr>
        <p:txBody>
          <a:bodyPr lIns="0" tIns="0" rIns="0" bIns="0" anchor="ctr" anchorCtr="0"/>
          <a:lstStyle>
            <a:lvl1pPr marL="34290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00" b="1" i="0">
                <a:solidFill>
                  <a:srgbClr val="003366"/>
                </a:solidFill>
                <a:latin typeface="Arial Narrow"/>
                <a:ea typeface="MS PGothic"/>
              </a:defRPr>
            </a:lvl1pPr>
            <a:lvl2pPr marL="742950" indent="4572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–"/>
              <a:defRPr sz="2800" b="0" i="0">
                <a:solidFill>
                  <a:schemeClr val="dk1"/>
                </a:solidFill>
                <a:latin typeface="Arial"/>
                <a:ea typeface="MS PGothic"/>
              </a:defRPr>
            </a:lvl2pPr>
            <a:lvl3pPr marL="1143000" indent="9144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•"/>
              <a:defRPr sz="2400" b="0" i="0">
                <a:solidFill>
                  <a:schemeClr val="dk1"/>
                </a:solidFill>
                <a:latin typeface="Arial"/>
                <a:ea typeface="MS PGothic"/>
              </a:defRPr>
            </a:lvl3pPr>
            <a:lvl4pPr marL="1600200" indent="13716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–"/>
              <a:defRPr sz="2000" b="0" i="0">
                <a:solidFill>
                  <a:schemeClr val="dk1"/>
                </a:solidFill>
                <a:latin typeface="Arial"/>
                <a:ea typeface="MS PGothic"/>
              </a:defRPr>
            </a:lvl4pPr>
            <a:lvl5pPr marL="2057400" indent="18288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»"/>
              <a:defRPr sz="2000" b="0" i="0">
                <a:solidFill>
                  <a:schemeClr val="dk1"/>
                </a:solidFill>
                <a:latin typeface="Arial"/>
                <a:ea typeface="MS PGothic"/>
              </a:defRPr>
            </a:lvl5pPr>
          </a:lstStyle>
          <a:p>
            <a:pPr marL="0" lvl="0" indent="0">
              <a:spcBef>
                <a:spcPts val="0"/>
              </a:spcBef>
              <a:buNone/>
              <a:defRPr/>
            </a:pPr>
            <a:fld id="{88FD43D5-F1E1-E258-3D31-207322ED5988}" type="slidenum">
              <a:rPr lang="ru-RU" sz="2000">
                <a:solidFill>
                  <a:srgbClr val="FFFFFF"/>
                </a:solidFill>
                <a:ea typeface="Arial"/>
              </a:rPr>
              <a:t/>
            </a:fld>
            <a:endParaRPr/>
          </a:p>
        </p:txBody>
      </p:sp>
      <p:sp>
        <p:nvSpPr>
          <p:cNvPr id="1393813476" name="Rectangle 2"/>
          <p:cNvSpPr>
            <a:spLocks noChangeShapeType="1" noGrp="1"/>
          </p:cNvSpPr>
          <p:nvPr>
            <p:ph type="title"/>
          </p:nvPr>
        </p:nvSpPr>
        <p:spPr bwMode="auto">
          <a:xfrm flipH="0" flipV="0">
            <a:off x="1941511" y="5430"/>
            <a:ext cx="7202486" cy="1064042"/>
          </a:xfrm>
          <a:prstGeom prst="rect">
            <a:avLst/>
          </a:prstGeom>
        </p:spPr>
        <p:txBody>
          <a:bodyPr vertOverflow="overflow" horzOverflow="overflow" vert="horz" wrap="square" lIns="0" tIns="0" rIns="0" bIns="0" numCol="1" spcCol="0" rtlCol="0" fromWordArt="0" anchor="ctr" anchorCtr="0" forceAA="0" upright="0" compatLnSpc="0"/>
          <a:lstStyle>
            <a:lvl1pPr mar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00" b="0" i="0">
                <a:solidFill>
                  <a:schemeClr val="lt1"/>
                </a:solidFill>
                <a:latin typeface="Arial Narrow"/>
                <a:ea typeface="MS PGothic"/>
              </a:defRPr>
            </a:lvl1pPr>
            <a:lvl2pPr mar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00" b="0" i="0">
                <a:solidFill>
                  <a:schemeClr val="lt1"/>
                </a:solidFill>
                <a:latin typeface="Arial Narrow"/>
                <a:ea typeface="MS PGothic"/>
              </a:defRPr>
            </a:lvl2pPr>
            <a:lvl3pPr mar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00" b="0" i="0">
                <a:solidFill>
                  <a:schemeClr val="lt1"/>
                </a:solidFill>
                <a:latin typeface="Arial Narrow"/>
                <a:ea typeface="MS PGothic"/>
              </a:defRPr>
            </a:lvl3pPr>
            <a:lvl4pPr mar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00" b="0" i="0">
                <a:solidFill>
                  <a:schemeClr val="lt1"/>
                </a:solidFill>
                <a:latin typeface="Arial Narrow"/>
                <a:ea typeface="MS PGothic"/>
              </a:defRPr>
            </a:lvl4pPr>
            <a:lvl5pPr mar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00" b="0" i="0">
                <a:solidFill>
                  <a:schemeClr val="lt1"/>
                </a:solidFill>
                <a:latin typeface="Arial Narrow"/>
                <a:ea typeface="MS PGothic"/>
              </a:defRPr>
            </a:lvl5pPr>
          </a:lstStyle>
          <a:p>
            <a:pPr algn="l">
              <a:lnSpc>
                <a:spcPct val="92000"/>
              </a:lnSpc>
              <a:defRPr/>
            </a:pPr>
            <a:r>
              <a:rPr lang="ru-RU" sz="2400" b="0" i="0" u="none" strike="noStrike" cap="none" spc="0">
                <a:solidFill>
                  <a:schemeClr val="lt1"/>
                </a:solidFill>
                <a:latin typeface="Arial Narrow"/>
                <a:ea typeface="MS PGothic"/>
                <a:cs typeface="Arial Narrow"/>
              </a:rPr>
              <a:t>Цели и задачи практик (программ), реализованных в организации</a:t>
            </a:r>
            <a:endParaRPr sz="2400">
              <a:solidFill>
                <a:srgbClr val="C00000"/>
              </a:solidFill>
            </a:endParaRPr>
          </a:p>
        </p:txBody>
      </p:sp>
      <p:sp>
        <p:nvSpPr>
          <p:cNvPr id="249756720" name="TextBox 1"/>
          <p:cNvSpPr txBox="1">
            <a:spLocks noChangeShapeType="1" noGrp="1"/>
          </p:cNvSpPr>
          <p:nvPr/>
        </p:nvSpPr>
        <p:spPr bwMode="auto">
          <a:xfrm>
            <a:off x="1941511" y="6408736"/>
            <a:ext cx="7202486" cy="369331"/>
          </a:xfrm>
          <a:prstGeom prst="rect">
            <a:avLst/>
          </a:prstGeom>
          <a:noFill/>
        </p:spPr>
        <p:txBody>
          <a:bodyPr lIns="91440" tIns="45720" rIns="91440" bIns="45720">
            <a:spAutoFit/>
          </a:bodyPr>
          <a:lstStyle>
            <a:lvl1pPr marL="34290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00" b="1" i="0">
                <a:solidFill>
                  <a:srgbClr val="003366"/>
                </a:solidFill>
                <a:latin typeface="Arial Narrow"/>
                <a:ea typeface="MS PGothic"/>
              </a:defRPr>
            </a:lvl1pPr>
            <a:lvl2pPr marL="742950" indent="4572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–"/>
              <a:defRPr sz="2800" b="0" i="0">
                <a:solidFill>
                  <a:schemeClr val="dk1"/>
                </a:solidFill>
                <a:latin typeface="Arial"/>
                <a:ea typeface="MS PGothic"/>
              </a:defRPr>
            </a:lvl2pPr>
            <a:lvl3pPr marL="1143000" indent="9144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•"/>
              <a:defRPr sz="2400" b="0" i="0">
                <a:solidFill>
                  <a:schemeClr val="dk1"/>
                </a:solidFill>
                <a:latin typeface="Arial"/>
                <a:ea typeface="MS PGothic"/>
              </a:defRPr>
            </a:lvl3pPr>
            <a:lvl4pPr marL="1600200" indent="13716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–"/>
              <a:defRPr sz="2000" b="0" i="0">
                <a:solidFill>
                  <a:schemeClr val="dk1"/>
                </a:solidFill>
                <a:latin typeface="Arial"/>
                <a:ea typeface="MS PGothic"/>
              </a:defRPr>
            </a:lvl4pPr>
            <a:lvl5pPr marL="2057400" indent="18288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»"/>
              <a:defRPr sz="2000" b="0" i="0">
                <a:solidFill>
                  <a:schemeClr val="dk1"/>
                </a:solidFill>
                <a:latin typeface="Arial"/>
                <a:ea typeface="MS PGothic"/>
              </a:defRPr>
            </a:lvl5pPr>
          </a:lstStyle>
          <a:p>
            <a:pPr marL="0" lvl="0" indent="0">
              <a:spcBef>
                <a:spcPts val="0"/>
              </a:spcBef>
              <a:buNone/>
              <a:defRPr/>
            </a:pPr>
            <a:r>
              <a:rPr lang="ru-RU" sz="1800" b="0">
                <a:solidFill>
                  <a:schemeClr val="bg1"/>
                </a:solidFill>
              </a:rPr>
              <a:t>Приморское ЛПУМГ ООО «Газпром трансгаз Томск»</a:t>
            </a:r>
            <a:endParaRPr sz="1800" b="0">
              <a:solidFill>
                <a:schemeClr val="bg1"/>
              </a:solidFill>
            </a:endParaRPr>
          </a:p>
        </p:txBody>
      </p:sp>
      <p:graphicFrame>
        <p:nvGraphicFramePr>
          <p:cNvPr id="434258455" name="Таблица 6"/>
          <p:cNvGraphicFramePr>
            <a:graphicFrameLocks xmlns:a="http://schemas.openxmlformats.org/drawingml/2006/main"/>
          </p:cNvGraphicFramePr>
          <p:nvPr/>
        </p:nvGraphicFramePr>
        <p:xfrm>
          <a:off x="101118" y="1148681"/>
          <a:ext cx="7988254" cy="4460029"/>
        </p:xfrm>
        <a:graphic>
          <a:graphicData uri="http://schemas.openxmlformats.org/drawingml/2006/table">
            <a:tbl>
              <a:tblPr firstRow="1" firstCol="0" lastRow="0" lastCol="0" bandRow="1" bandCol="0"/>
              <a:tblGrid>
                <a:gridCol w="3007754"/>
                <a:gridCol w="5936387"/>
              </a:tblGrid>
              <a:tr h="1067817"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 sz="1400" b="0">
                          <a:solidFill>
                            <a:schemeClr val="bg1"/>
                          </a:solidFill>
                          <a:latin typeface="Arial Narrow"/>
                        </a:rPr>
                        <a:t>1. Автоматизированная информационная</a:t>
                      </a:r>
                      <a:r>
                        <a:rPr lang="ru-RU" sz="1400" b="0">
                          <a:solidFill>
                            <a:schemeClr val="bg1"/>
                          </a:solidFill>
                          <a:latin typeface="Arial Narrow"/>
                        </a:rPr>
                        <a:t> система «Производственная безопасность»:</a:t>
                      </a:r>
                      <a:endParaRPr lang="ru-RU" sz="1400" b="0">
                        <a:solidFill>
                          <a:schemeClr val="bg1"/>
                        </a:solidFill>
                        <a:latin typeface="Arial Narrow"/>
                      </a:endParaRPr>
                    </a:p>
                  </a:txBody>
                  <a:tcPr marL="78704" marR="78704" marT="39348" marB="39348" anchor="ctr">
                    <a:lnL w="12699" algn="ctr">
                      <a:solidFill>
                        <a:schemeClr val="bg1"/>
                      </a:solidFill>
                    </a:lnL>
                    <a:lnR w="12699" algn="ctr">
                      <a:solidFill>
                        <a:schemeClr val="bg1"/>
                      </a:solidFill>
                    </a:lnR>
                    <a:lnT w="12699" algn="ctr">
                      <a:solidFill>
                        <a:schemeClr val="bg1"/>
                      </a:solidFill>
                    </a:lnT>
                    <a:lnB w="12699" algn="ctr">
                      <a:solidFill>
                        <a:schemeClr val="bg1"/>
                      </a:solidFill>
                    </a:lnB>
                    <a:solidFill>
                      <a:srgbClr val="003366"/>
                    </a:solidFill>
                  </a:tcPr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 sz="1400" b="0">
                          <a:solidFill>
                            <a:schemeClr val="bg1"/>
                          </a:solidFill>
                          <a:latin typeface="Arial Narrow"/>
                        </a:rPr>
                        <a:t>Цель, направление модуля</a:t>
                      </a:r>
                      <a:endParaRPr lang="ru-RU" sz="1400" b="0">
                        <a:solidFill>
                          <a:schemeClr val="bg1"/>
                        </a:solidFill>
                        <a:latin typeface="Arial Narrow"/>
                      </a:endParaRPr>
                    </a:p>
                  </a:txBody>
                  <a:tcPr marL="78704" marR="78704" marT="39348" marB="39348" anchor="ctr">
                    <a:lnL w="12699" algn="ctr">
                      <a:solidFill>
                        <a:schemeClr val="bg1"/>
                      </a:solidFill>
                    </a:lnL>
                    <a:lnR w="12699" algn="ctr">
                      <a:solidFill>
                        <a:schemeClr val="bg1"/>
                      </a:solidFill>
                    </a:lnR>
                    <a:lnT w="12699" algn="ctr">
                      <a:solidFill>
                        <a:schemeClr val="bg1"/>
                      </a:solidFill>
                    </a:lnT>
                    <a:lnB w="12699" algn="ctr">
                      <a:solidFill>
                        <a:schemeClr val="bg1"/>
                      </a:solidFill>
                    </a:lnB>
                    <a:solidFill>
                      <a:srgbClr val="003366"/>
                    </a:solidFill>
                  </a:tcPr>
                </a:tc>
              </a:tr>
              <a:tr h="1067817">
                <a:tc>
                  <a:txBody>
                    <a:bodyPr/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400" b="0">
                          <a:solidFill>
                            <a:srgbClr val="003366"/>
                          </a:solidFill>
                          <a:latin typeface="Arial Narrow"/>
                        </a:rPr>
                        <a:t>1.1 Стоп-Риск</a:t>
                      </a:r>
                      <a:endParaRPr lang="ru-RU" sz="1400" b="0">
                        <a:solidFill>
                          <a:srgbClr val="003366"/>
                        </a:solidFill>
                        <a:latin typeface="Arial Narrow"/>
                        <a:cs typeface="Times New Roman"/>
                      </a:endParaRPr>
                    </a:p>
                  </a:txBody>
                  <a:tcPr marL="78704" marR="78704" marT="39348" marB="39348" anchor="ctr">
                    <a:lnL w="12699" algn="ctr">
                      <a:solidFill>
                        <a:schemeClr val="bg1"/>
                      </a:solidFill>
                    </a:lnL>
                    <a:lnR w="12699" algn="ctr">
                      <a:solidFill>
                        <a:schemeClr val="bg1">
                          <a:lumMod val="50000"/>
                        </a:schemeClr>
                      </a:solidFill>
                    </a:lnR>
                    <a:lnT w="12699" algn="ctr">
                      <a:solidFill>
                        <a:schemeClr val="bg1"/>
                      </a:solidFill>
                    </a:lnT>
                    <a:lnB w="12699" algn="ctr">
                      <a:solidFill>
                        <a:schemeClr val="bg1">
                          <a:lumMod val="50000"/>
                        </a:schemeClr>
                      </a:solidFill>
                    </a:lnB>
                    <a:noFill/>
                  </a:tcPr>
                </a:tc>
                <a:tc>
                  <a:txBody>
                    <a:bodyPr/>
                    <a:p>
                      <a:pPr marL="0" marR="0" lvl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400" b="0">
                          <a:solidFill>
                            <a:srgbClr val="003366"/>
                          </a:solidFill>
                          <a:latin typeface="Arial Narrow"/>
                          <a:cs typeface="Times New Roman"/>
                        </a:rPr>
                        <a:t>Поддержание работы по обеспечению безопасных условий труда и вовлечения персонала, включая работников подрядных организаций в процесс оценки рисков и управления безопасностью</a:t>
                      </a:r>
                      <a:endParaRPr/>
                    </a:p>
                  </a:txBody>
                  <a:tcPr marL="78704" marR="78704" marT="39348" marB="39348">
                    <a:lnL w="12699" algn="ctr">
                      <a:solidFill>
                        <a:schemeClr val="bg1">
                          <a:lumMod val="50000"/>
                        </a:schemeClr>
                      </a:solidFill>
                    </a:lnL>
                    <a:lnR w="12699" algn="ctr">
                      <a:solidFill>
                        <a:schemeClr val="bg1"/>
                      </a:solidFill>
                    </a:lnR>
                    <a:lnT w="12699" algn="ctr">
                      <a:solidFill>
                        <a:schemeClr val="bg1"/>
                      </a:solidFill>
                    </a:lnT>
                    <a:lnB w="12699" algn="ctr">
                      <a:solidFill>
                        <a:schemeClr val="bg1">
                          <a:lumMod val="50000"/>
                        </a:schemeClr>
                      </a:solidFill>
                    </a:lnB>
                    <a:noFill/>
                  </a:tcPr>
                </a:tc>
              </a:tr>
              <a:tr h="829789">
                <a:tc>
                  <a:txBody>
                    <a:bodyPr/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400" b="0">
                          <a:solidFill>
                            <a:srgbClr val="003366"/>
                          </a:solidFill>
                          <a:latin typeface="Arial Narrow"/>
                        </a:rPr>
                        <a:t>1.2 Поведенческий аудит безопасности (ПАБ)</a:t>
                      </a:r>
                      <a:endParaRPr lang="en-US" sz="1400" b="0">
                        <a:solidFill>
                          <a:srgbClr val="003366"/>
                        </a:solidFill>
                        <a:latin typeface="Arial Narrow"/>
                        <a:cs typeface="Times New Roman"/>
                      </a:endParaRPr>
                    </a:p>
                  </a:txBody>
                  <a:tcPr marL="78704" marR="78704" marT="39348" marB="39348" anchor="ctr">
                    <a:lnL w="12699" algn="ctr">
                      <a:solidFill>
                        <a:schemeClr val="bg1"/>
                      </a:solidFill>
                    </a:lnL>
                    <a:lnR w="12699" algn="ctr">
                      <a:solidFill>
                        <a:schemeClr val="bg1">
                          <a:lumMod val="50000"/>
                        </a:schemeClr>
                      </a:solidFill>
                    </a:lnR>
                    <a:lnT w="12699" algn="ctr">
                      <a:solidFill>
                        <a:schemeClr val="bg1">
                          <a:lumMod val="50000"/>
                        </a:schemeClr>
                      </a:solidFill>
                    </a:lnT>
                    <a:lnB w="12699" algn="ctr">
                      <a:solidFill>
                        <a:schemeClr val="bg1">
                          <a:lumMod val="50000"/>
                        </a:schemeClr>
                      </a:solidFill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p>
                      <a:pPr marL="0" marR="0" lvl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400" b="0">
                          <a:solidFill>
                            <a:srgbClr val="003366"/>
                          </a:solidFill>
                          <a:latin typeface="Arial Narrow"/>
                          <a:cs typeface="Times New Roman"/>
                        </a:rPr>
                        <a:t>Автоматизация</a:t>
                      </a:r>
                      <a:r>
                        <a:rPr lang="ru-RU" sz="1400" b="0">
                          <a:solidFill>
                            <a:srgbClr val="003366"/>
                          </a:solidFill>
                          <a:latin typeface="Arial Narrow"/>
                          <a:cs typeface="Times New Roman"/>
                        </a:rPr>
                        <a:t> процесса учета и анализа отчетов ПАБ, включая визуализацию (построение графиков, диаграмм) и составление отчетности</a:t>
                      </a:r>
                      <a:endParaRPr lang="en-US" sz="1400" b="0">
                        <a:solidFill>
                          <a:srgbClr val="003366"/>
                        </a:solidFill>
                        <a:latin typeface="Arial Narrow"/>
                        <a:cs typeface="Times New Roman"/>
                      </a:endParaRPr>
                    </a:p>
                  </a:txBody>
                  <a:tcPr marL="78704" marR="78704" marT="39348" marB="39348">
                    <a:lnL w="12699" algn="ctr">
                      <a:solidFill>
                        <a:schemeClr val="bg1">
                          <a:lumMod val="50000"/>
                        </a:schemeClr>
                      </a:solidFill>
                    </a:lnL>
                    <a:lnR w="12699" algn="ctr">
                      <a:solidFill>
                        <a:schemeClr val="bg1"/>
                      </a:solidFill>
                    </a:lnR>
                    <a:lnT w="12699" algn="ctr">
                      <a:solidFill>
                        <a:schemeClr val="bg1">
                          <a:lumMod val="50000"/>
                        </a:schemeClr>
                      </a:solidFill>
                    </a:lnT>
                    <a:lnB w="12699" algn="ctr">
                      <a:solidFill>
                        <a:schemeClr val="bg1">
                          <a:lumMod val="50000"/>
                        </a:schemeClr>
                      </a:solidFill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1067817">
                <a:tc>
                  <a:txBody>
                    <a:bodyPr/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400" b="0">
                          <a:solidFill>
                            <a:srgbClr val="003366"/>
                          </a:solidFill>
                          <a:latin typeface="Arial Narrow"/>
                        </a:rPr>
                        <a:t>1.3 Обратная связь</a:t>
                      </a:r>
                      <a:endParaRPr lang="ru-RU" sz="1400" b="0">
                        <a:solidFill>
                          <a:srgbClr val="003366"/>
                        </a:solidFill>
                        <a:latin typeface="Arial Narrow"/>
                        <a:cs typeface="Times New Roman"/>
                      </a:endParaRPr>
                    </a:p>
                  </a:txBody>
                  <a:tcPr marL="78704" marR="78704" marT="39348" marB="39348" anchor="ctr">
                    <a:lnL w="12699" algn="ctr">
                      <a:solidFill>
                        <a:schemeClr val="bg1"/>
                      </a:solidFill>
                    </a:lnL>
                    <a:lnR w="12699" algn="ctr">
                      <a:solidFill>
                        <a:schemeClr val="bg1">
                          <a:lumMod val="50000"/>
                        </a:schemeClr>
                      </a:solidFill>
                    </a:lnR>
                    <a:lnT w="12699" algn="ctr">
                      <a:solidFill>
                        <a:schemeClr val="bg1">
                          <a:lumMod val="50000"/>
                        </a:schemeClr>
                      </a:solidFill>
                    </a:lnT>
                    <a:lnB w="12699" algn="ctr">
                      <a:solidFill>
                        <a:schemeClr val="bg1">
                          <a:lumMod val="50000"/>
                        </a:schemeClr>
                      </a:solidFill>
                    </a:lnB>
                    <a:noFill/>
                  </a:tcPr>
                </a:tc>
                <a:tc>
                  <a:txBody>
                    <a:bodyPr/>
                    <a:p>
                      <a:pPr marL="0" marR="0" lvl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400" b="0">
                          <a:solidFill>
                            <a:srgbClr val="003366"/>
                          </a:solidFill>
                          <a:latin typeface="Arial Narrow"/>
                          <a:cs typeface="Times New Roman"/>
                        </a:rPr>
                        <a:t>Горячая линия по р</a:t>
                      </a:r>
                      <a:r>
                        <a:rPr lang="ru-RU" sz="1400" b="0">
                          <a:solidFill>
                            <a:srgbClr val="003366"/>
                          </a:solidFill>
                          <a:latin typeface="Arial Narrow"/>
                          <a:cs typeface="Times New Roman"/>
                        </a:rPr>
                        <a:t>аботе с жалобами</a:t>
                      </a:r>
                      <a:r>
                        <a:rPr lang="ru-RU" sz="1400" b="0">
                          <a:solidFill>
                            <a:srgbClr val="003366"/>
                          </a:solidFill>
                          <a:latin typeface="Arial Narrow"/>
                          <a:cs typeface="Times New Roman"/>
                        </a:rPr>
                        <a:t> и предложениями, поступающими по происшествиям и предпосылках к ним, а также предложениям в области обеспечения производственной безопасности </a:t>
                      </a:r>
                      <a:endParaRPr lang="ru-RU" sz="1400" b="0">
                        <a:solidFill>
                          <a:srgbClr val="003366"/>
                        </a:solidFill>
                        <a:latin typeface="Arial Narrow"/>
                        <a:cs typeface="Times New Roman"/>
                      </a:endParaRPr>
                    </a:p>
                  </a:txBody>
                  <a:tcPr marL="78704" marR="78704" marT="39348" marB="39348">
                    <a:lnL w="12699" algn="ctr">
                      <a:solidFill>
                        <a:schemeClr val="bg1">
                          <a:lumMod val="50000"/>
                        </a:schemeClr>
                      </a:solidFill>
                    </a:lnL>
                    <a:lnR w="12699" algn="ctr">
                      <a:solidFill>
                        <a:schemeClr val="bg1"/>
                      </a:solidFill>
                    </a:lnR>
                    <a:lnT w="12699" algn="ctr">
                      <a:solidFill>
                        <a:schemeClr val="bg1">
                          <a:lumMod val="50000"/>
                        </a:schemeClr>
                      </a:solidFill>
                    </a:lnT>
                    <a:lnB w="12699" algn="ctr">
                      <a:solidFill>
                        <a:schemeClr val="bg1">
                          <a:lumMod val="50000"/>
                        </a:schemeClr>
                      </a:solidFill>
                    </a:lnB>
                    <a:noFill/>
                  </a:tcPr>
                </a:tc>
              </a:tr>
              <a:tr h="1067817">
                <a:tc>
                  <a:txBody>
                    <a:bodyPr/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400" b="0">
                          <a:solidFill>
                            <a:schemeClr val="bg1"/>
                          </a:solidFill>
                          <a:latin typeface="Arial Narrow"/>
                          <a:cs typeface="Times New Roman"/>
                        </a:rPr>
                        <a:t>2. Автоматизированная информационная система «Работы повышенной опасности» (АИС РПО)</a:t>
                      </a:r>
                      <a:endParaRPr/>
                    </a:p>
                  </a:txBody>
                  <a:tcPr marL="78704" marR="78704" marT="39348" marB="39348" anchor="ctr">
                    <a:lnL w="12699" algn="ctr">
                      <a:solidFill>
                        <a:schemeClr val="bg1"/>
                      </a:solidFill>
                    </a:lnL>
                    <a:lnR w="12699" algn="ctr">
                      <a:solidFill>
                        <a:schemeClr val="bg1">
                          <a:lumMod val="50000"/>
                        </a:schemeClr>
                      </a:solidFill>
                    </a:lnR>
                    <a:lnT w="12699" algn="ctr">
                      <a:solidFill>
                        <a:schemeClr val="bg1">
                          <a:lumMod val="50000"/>
                        </a:schemeClr>
                      </a:solidFill>
                    </a:lnT>
                    <a:lnB w="12699" algn="ctr">
                      <a:solidFill>
                        <a:schemeClr val="bg1"/>
                      </a:solidFill>
                    </a:lnB>
                    <a:solidFill>
                      <a:srgbClr val="003366"/>
                    </a:solidFill>
                  </a:tcPr>
                </a:tc>
                <a:tc>
                  <a:txBody>
                    <a:bodyPr/>
                    <a:p>
                      <a:pPr marL="0" marR="0" lvl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400" b="0">
                          <a:solidFill>
                            <a:schemeClr val="bg1"/>
                          </a:solidFill>
                          <a:latin typeface="Arial Narrow"/>
                          <a:cs typeface="Times New Roman"/>
                        </a:rPr>
                        <a:t>Автоматизация процессов регистрации и учета нарядов-допусков на проведение работ повышенной опасности, включающая многоуровневую систему согласования, утверждения и печати документов</a:t>
                      </a:r>
                      <a:endParaRPr/>
                    </a:p>
                  </a:txBody>
                  <a:tcPr marL="78704" marR="78704" marT="39348" marB="39348">
                    <a:lnL w="12699" algn="ctr">
                      <a:solidFill>
                        <a:schemeClr val="bg1">
                          <a:lumMod val="50000"/>
                        </a:schemeClr>
                      </a:solidFill>
                    </a:lnL>
                    <a:lnR w="12699" algn="ctr">
                      <a:solidFill>
                        <a:schemeClr val="bg1"/>
                      </a:solidFill>
                    </a:lnR>
                    <a:lnT w="12699" algn="ctr">
                      <a:solidFill>
                        <a:schemeClr val="bg1">
                          <a:lumMod val="50000"/>
                        </a:schemeClr>
                      </a:solidFill>
                    </a:lnT>
                    <a:lnB w="12699" algn="ctr">
                      <a:solidFill>
                        <a:schemeClr val="bg1"/>
                      </a:solidFill>
                    </a:lnB>
                    <a:solidFill>
                      <a:srgbClr val="003366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0418" name="Номер слайда 3"/>
          <p:cNvSpPr txBox="1">
            <a:spLocks noChangeShapeType="1" noGrp="1"/>
          </p:cNvSpPr>
          <p:nvPr>
            <p:ph type="sldNum"/>
          </p:nvPr>
        </p:nvSpPr>
        <p:spPr bwMode="auto">
          <a:xfrm>
            <a:off x="204787" y="6362700"/>
            <a:ext cx="1487487" cy="476250"/>
          </a:xfrm>
          <a:prstGeom prst="rect">
            <a:avLst/>
          </a:prstGeom>
          <a:noFill/>
        </p:spPr>
        <p:txBody>
          <a:bodyPr lIns="0" tIns="0" rIns="0" bIns="0" anchor="ctr" anchorCtr="0"/>
          <a:lstStyle>
            <a:lvl1pPr marL="34290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00" b="1" i="0">
                <a:solidFill>
                  <a:srgbClr val="003366"/>
                </a:solidFill>
                <a:latin typeface="Arial Narrow"/>
                <a:ea typeface="MS PGothic"/>
              </a:defRPr>
            </a:lvl1pPr>
            <a:lvl2pPr marL="742950" indent="4572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–"/>
              <a:defRPr sz="2800" b="0" i="0">
                <a:solidFill>
                  <a:schemeClr val="dk1"/>
                </a:solidFill>
                <a:latin typeface="Arial"/>
                <a:ea typeface="MS PGothic"/>
              </a:defRPr>
            </a:lvl2pPr>
            <a:lvl3pPr marL="1143000" indent="9144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•"/>
              <a:defRPr sz="2400" b="0" i="0">
                <a:solidFill>
                  <a:schemeClr val="dk1"/>
                </a:solidFill>
                <a:latin typeface="Arial"/>
                <a:ea typeface="MS PGothic"/>
              </a:defRPr>
            </a:lvl3pPr>
            <a:lvl4pPr marL="1600200" indent="13716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–"/>
              <a:defRPr sz="2000" b="0" i="0">
                <a:solidFill>
                  <a:schemeClr val="dk1"/>
                </a:solidFill>
                <a:latin typeface="Arial"/>
                <a:ea typeface="MS PGothic"/>
              </a:defRPr>
            </a:lvl4pPr>
            <a:lvl5pPr marL="2057400" indent="18288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»"/>
              <a:defRPr sz="2000" b="0" i="0">
                <a:solidFill>
                  <a:schemeClr val="dk1"/>
                </a:solidFill>
                <a:latin typeface="Arial"/>
                <a:ea typeface="MS PGothic"/>
              </a:defRPr>
            </a:lvl5pPr>
          </a:lstStyle>
          <a:p>
            <a:pPr marL="0" lvl="0" indent="0">
              <a:spcBef>
                <a:spcPts val="0"/>
              </a:spcBef>
              <a:buNone/>
              <a:defRPr/>
            </a:pPr>
            <a:fld id="{D038279B-FC19-497E-A7D1-5ADD9CAF016F}" type="slidenum">
              <a:rPr lang="ru-RU" sz="2000">
                <a:solidFill>
                  <a:srgbClr val="FFFFFF"/>
                </a:solidFill>
                <a:ea typeface="Arial"/>
              </a:rPr>
              <a:t/>
            </a:fld>
            <a:endParaRPr/>
          </a:p>
        </p:txBody>
      </p:sp>
      <p:sp>
        <p:nvSpPr>
          <p:cNvPr id="60419" name="Rectangle 1"/>
          <p:cNvSpPr>
            <a:spLocks noChangeShapeType="1" noGrp="1"/>
          </p:cNvSpPr>
          <p:nvPr/>
        </p:nvSpPr>
        <p:spPr bwMode="auto">
          <a:xfrm>
            <a:off x="2597149" y="1228725"/>
            <a:ext cx="6234112" cy="354012"/>
          </a:xfrm>
          <a:prstGeom prst="rect">
            <a:avLst/>
          </a:prstGeom>
          <a:noFill/>
        </p:spPr>
        <p:txBody>
          <a:bodyPr lIns="91440" tIns="45720" rIns="91440" bIns="45720">
            <a:spAutoFit/>
          </a:bodyPr>
          <a:lstStyle>
            <a:lvl1pPr marL="34290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00" b="1" i="0">
                <a:solidFill>
                  <a:srgbClr val="003366"/>
                </a:solidFill>
                <a:latin typeface="Arial Narrow"/>
                <a:ea typeface="MS PGothic"/>
              </a:defRPr>
            </a:lvl1pPr>
            <a:lvl2pPr marL="742950" indent="4572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–"/>
              <a:defRPr sz="2800" b="0" i="0">
                <a:solidFill>
                  <a:schemeClr val="dk1"/>
                </a:solidFill>
                <a:latin typeface="Arial"/>
                <a:ea typeface="MS PGothic"/>
              </a:defRPr>
            </a:lvl2pPr>
            <a:lvl3pPr marL="1143000" indent="9144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•"/>
              <a:defRPr sz="2400" b="0" i="0">
                <a:solidFill>
                  <a:schemeClr val="dk1"/>
                </a:solidFill>
                <a:latin typeface="Arial"/>
                <a:ea typeface="MS PGothic"/>
              </a:defRPr>
            </a:lvl3pPr>
            <a:lvl4pPr marL="1600200" indent="13716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–"/>
              <a:defRPr sz="2000" b="0" i="0">
                <a:solidFill>
                  <a:schemeClr val="dk1"/>
                </a:solidFill>
                <a:latin typeface="Arial"/>
                <a:ea typeface="MS PGothic"/>
              </a:defRPr>
            </a:lvl4pPr>
            <a:lvl5pPr marL="2057400" indent="18288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»"/>
              <a:defRPr sz="2000" b="0" i="0">
                <a:solidFill>
                  <a:schemeClr val="dk1"/>
                </a:solidFill>
                <a:latin typeface="Arial"/>
                <a:ea typeface="MS PGothic"/>
              </a:defRPr>
            </a:lvl5pPr>
          </a:lstStyle>
          <a:p>
            <a:pPr marL="0" lvl="0" indent="0">
              <a:spcBef>
                <a:spcPts val="0"/>
              </a:spcBef>
              <a:buNone/>
              <a:defRPr/>
            </a:pPr>
            <a:r>
              <a:rPr lang="ru-RU" sz="1700">
                <a:solidFill>
                  <a:srgbClr val="FFFFFF"/>
                </a:solidFill>
              </a:rPr>
              <a:t>обеспечить рост производительности труда.</a:t>
            </a:r>
            <a:r>
              <a:rPr lang="ru-RU" sz="1700" b="0" i="0" u="none">
                <a:solidFill>
                  <a:srgbClr val="FFFFFF"/>
                </a:solidFill>
              </a:rPr>
              <a:t> </a:t>
            </a:r>
            <a:endParaRPr/>
          </a:p>
        </p:txBody>
      </p:sp>
      <p:sp>
        <p:nvSpPr>
          <p:cNvPr id="60420" name="TextBox 1"/>
          <p:cNvSpPr txBox="1">
            <a:spLocks noChangeShapeType="1" noGrp="1"/>
          </p:cNvSpPr>
          <p:nvPr/>
        </p:nvSpPr>
        <p:spPr bwMode="auto">
          <a:xfrm>
            <a:off x="1941512" y="6400800"/>
            <a:ext cx="7202487" cy="369887"/>
          </a:xfrm>
          <a:prstGeom prst="rect">
            <a:avLst/>
          </a:prstGeom>
          <a:noFill/>
        </p:spPr>
        <p:txBody>
          <a:bodyPr lIns="91440" tIns="45720" rIns="91440" bIns="45720">
            <a:spAutoFit/>
          </a:bodyPr>
          <a:lstStyle>
            <a:lvl1pPr marL="34290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00" b="1" i="0">
                <a:solidFill>
                  <a:srgbClr val="003366"/>
                </a:solidFill>
                <a:latin typeface="Arial Narrow"/>
                <a:ea typeface="MS PGothic"/>
              </a:defRPr>
            </a:lvl1pPr>
            <a:lvl2pPr marL="742950" indent="4572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–"/>
              <a:defRPr sz="2800" b="0" i="0">
                <a:solidFill>
                  <a:schemeClr val="dk1"/>
                </a:solidFill>
                <a:latin typeface="Arial"/>
                <a:ea typeface="MS PGothic"/>
              </a:defRPr>
            </a:lvl2pPr>
            <a:lvl3pPr marL="1143000" indent="9144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•"/>
              <a:defRPr sz="2400" b="0" i="0">
                <a:solidFill>
                  <a:schemeClr val="dk1"/>
                </a:solidFill>
                <a:latin typeface="Arial"/>
                <a:ea typeface="MS PGothic"/>
              </a:defRPr>
            </a:lvl3pPr>
            <a:lvl4pPr marL="1600200" indent="13716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–"/>
              <a:defRPr sz="2000" b="0" i="0">
                <a:solidFill>
                  <a:schemeClr val="dk1"/>
                </a:solidFill>
                <a:latin typeface="Arial"/>
                <a:ea typeface="MS PGothic"/>
              </a:defRPr>
            </a:lvl4pPr>
            <a:lvl5pPr marL="2057400" indent="18288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»"/>
              <a:defRPr sz="2000" b="0" i="0">
                <a:solidFill>
                  <a:schemeClr val="dk1"/>
                </a:solidFill>
                <a:latin typeface="Arial"/>
                <a:ea typeface="MS PGothic"/>
              </a:defRPr>
            </a:lvl5pPr>
          </a:lstStyle>
          <a:p>
            <a:pPr marL="0" lvl="0">
              <a:defRPr/>
            </a:pPr>
            <a:r>
              <a:rPr lang="ru-RU" sz="1800" b="0">
                <a:solidFill>
                  <a:schemeClr val="bg1"/>
                </a:solidFill>
              </a:rPr>
              <a:t>Приморское ЛПУМГ ООО «Газпром трансгаз Томск»</a:t>
            </a:r>
            <a:endParaRPr lang="ru-RU" sz="1800" b="0">
              <a:solidFill>
                <a:schemeClr val="bg1"/>
              </a:solidFill>
            </a:endParaRPr>
          </a:p>
        </p:txBody>
      </p:sp>
      <p:sp>
        <p:nvSpPr>
          <p:cNvPr id="60421" name="Rectangle 2"/>
          <p:cNvSpPr>
            <a:spLocks noChangeShapeType="1" noGrp="1"/>
          </p:cNvSpPr>
          <p:nvPr>
            <p:ph type="title"/>
          </p:nvPr>
        </p:nvSpPr>
        <p:spPr bwMode="auto">
          <a:xfrm flipH="0" flipV="0">
            <a:off x="1941511" y="35008"/>
            <a:ext cx="7202486" cy="1009398"/>
          </a:xfrm>
          <a:prstGeom prst="rect">
            <a:avLst/>
          </a:prstGeom>
        </p:spPr>
        <p:txBody>
          <a:bodyPr vertOverflow="overflow" horzOverflow="overflow" vert="horz" wrap="square" lIns="0" tIns="0" rIns="0" bIns="0" numCol="1" spcCol="0" rtlCol="0" fromWordArt="0" anchor="ctr" anchorCtr="0" forceAA="0" upright="0" compatLnSpc="0"/>
          <a:lstStyle>
            <a:lvl1pPr mar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00" b="0" i="0">
                <a:solidFill>
                  <a:schemeClr val="lt1"/>
                </a:solidFill>
                <a:latin typeface="Arial Narrow"/>
                <a:ea typeface="MS PGothic"/>
              </a:defRPr>
            </a:lvl1pPr>
            <a:lvl2pPr mar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00" b="0" i="0">
                <a:solidFill>
                  <a:schemeClr val="lt1"/>
                </a:solidFill>
                <a:latin typeface="Arial Narrow"/>
                <a:ea typeface="MS PGothic"/>
              </a:defRPr>
            </a:lvl2pPr>
            <a:lvl3pPr mar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00" b="0" i="0">
                <a:solidFill>
                  <a:schemeClr val="lt1"/>
                </a:solidFill>
                <a:latin typeface="Arial Narrow"/>
                <a:ea typeface="MS PGothic"/>
              </a:defRPr>
            </a:lvl3pPr>
            <a:lvl4pPr mar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00" b="0" i="0">
                <a:solidFill>
                  <a:schemeClr val="lt1"/>
                </a:solidFill>
                <a:latin typeface="Arial Narrow"/>
                <a:ea typeface="MS PGothic"/>
              </a:defRPr>
            </a:lvl4pPr>
            <a:lvl5pPr mar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00" b="0" i="0">
                <a:solidFill>
                  <a:schemeClr val="lt1"/>
                </a:solidFill>
                <a:latin typeface="Arial Narrow"/>
                <a:ea typeface="MS PGothic"/>
              </a:defRPr>
            </a:lvl5pPr>
          </a:lstStyle>
          <a:p>
            <a:pPr marL="0" lvl="0" indent="0" algn="l">
              <a:spcBef>
                <a:spcPts val="0"/>
              </a:spcBef>
              <a:buNone/>
              <a:defRPr/>
            </a:pPr>
            <a:r>
              <a:rPr lang="ru-RU" sz="2400"/>
              <a:t>Идентификация опасностей «СТОП – РИСК»</a:t>
            </a:r>
            <a:endParaRPr sz="2400"/>
          </a:p>
        </p:txBody>
      </p:sp>
      <p:pic>
        <p:nvPicPr>
          <p:cNvPr id="60422" name="Рисунок 11"/>
          <p:cNvPicPr>
            <a:picLocks noChangeAspect="1" noGrp="1"/>
          </p:cNvPicPr>
          <p:nvPr/>
        </p:nvPicPr>
        <p:blipFill>
          <a:blip r:embed="rId2"/>
          <a:srcRect l="0" t="0" r="48991" b="0"/>
          <a:stretch/>
        </p:blipFill>
        <p:spPr bwMode="auto">
          <a:xfrm>
            <a:off x="57150" y="1116012"/>
            <a:ext cx="9029700" cy="5062537"/>
          </a:xfrm>
          <a:prstGeom prst="rect">
            <a:avLst/>
          </a:prstGeom>
          <a:noFill/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rcRect l="80324" t="17302" r="0" b="18019"/>
          <a:stretch/>
        </p:blipFill>
        <p:spPr bwMode="auto">
          <a:xfrm>
            <a:off x="7514354" y="3356992"/>
            <a:ext cx="1316907" cy="2435028"/>
          </a:xfrm>
          <a:prstGeom prst="rect">
            <a:avLst/>
          </a:prstGeom>
        </p:spPr>
      </p:pic>
      <p:pic>
        <p:nvPicPr>
          <p:cNvPr id="8" name="Рисунок 12" descr="C:\Users\ButEV\Desktop\IMG_20210414_110616_resized_20210414_011938791.jpg"/>
          <p:cNvPicPr>
            <a:picLocks noChangeAspect="1" noGrp="1"/>
          </p:cNvPicPr>
          <p:nvPr/>
        </p:nvPicPr>
        <p:blipFill>
          <a:blip r:embed="rId4"/>
          <a:srcRect l="11706" t="20279" r="61422" b="11194"/>
          <a:stretch/>
        </p:blipFill>
        <p:spPr bwMode="auto">
          <a:xfrm>
            <a:off x="7518894" y="1370682"/>
            <a:ext cx="1440161" cy="1872209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05119323" name="Rectangle 2"/>
          <p:cNvSpPr>
            <a:spLocks noChangeShapeType="1" noGrp="1"/>
          </p:cNvSpPr>
          <p:nvPr>
            <p:ph type="title"/>
          </p:nvPr>
        </p:nvSpPr>
        <p:spPr bwMode="auto">
          <a:xfrm flipH="0" flipV="0">
            <a:off x="1941511" y="5347"/>
            <a:ext cx="7202486" cy="1080836"/>
          </a:xfrm>
          <a:prstGeom prst="rect">
            <a:avLst/>
          </a:prstGeom>
        </p:spPr>
        <p:txBody>
          <a:bodyPr vertOverflow="overflow" horzOverflow="overflow" vert="horz" wrap="square" lIns="0" tIns="0" rIns="0" bIns="0" numCol="1" spcCol="0" rtlCol="0" fromWordArt="0" anchor="ctr" anchorCtr="0" forceAA="0" upright="0" compatLnSpc="0"/>
          <a:lstStyle>
            <a:lvl1pPr mar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541336" algn="l"/>
                <a:tab pos="1084261" algn="l"/>
                <a:tab pos="1627186" algn="l"/>
                <a:tab pos="2170111" algn="l"/>
                <a:tab pos="2713036" algn="l"/>
                <a:tab pos="3255961" algn="l"/>
                <a:tab pos="3798886" algn="l"/>
                <a:tab pos="4341811" algn="l"/>
                <a:tab pos="4884736" algn="l"/>
              </a:tabLst>
              <a:defRPr sz="2600" b="0" i="0">
                <a:solidFill>
                  <a:schemeClr val="lt1"/>
                </a:solidFill>
                <a:latin typeface="Arial Narrow"/>
                <a:ea typeface="MS PGothic"/>
              </a:defRPr>
            </a:lvl1pPr>
            <a:lvl2pPr mar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541336" algn="l"/>
                <a:tab pos="1084261" algn="l"/>
                <a:tab pos="1627186" algn="l"/>
                <a:tab pos="2170111" algn="l"/>
                <a:tab pos="2713036" algn="l"/>
                <a:tab pos="3255961" algn="l"/>
                <a:tab pos="3798886" algn="l"/>
                <a:tab pos="4341811" algn="l"/>
                <a:tab pos="4884736" algn="l"/>
              </a:tabLst>
              <a:defRPr sz="2600" b="0" i="0">
                <a:solidFill>
                  <a:schemeClr val="lt1"/>
                </a:solidFill>
                <a:latin typeface="Arial Narrow"/>
                <a:ea typeface="MS PGothic"/>
              </a:defRPr>
            </a:lvl2pPr>
            <a:lvl3pPr mar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541336" algn="l"/>
                <a:tab pos="1084261" algn="l"/>
                <a:tab pos="1627186" algn="l"/>
                <a:tab pos="2170111" algn="l"/>
                <a:tab pos="2713036" algn="l"/>
                <a:tab pos="3255961" algn="l"/>
                <a:tab pos="3798886" algn="l"/>
                <a:tab pos="4341811" algn="l"/>
                <a:tab pos="4884736" algn="l"/>
              </a:tabLst>
              <a:defRPr sz="2600" b="0" i="0">
                <a:solidFill>
                  <a:schemeClr val="lt1"/>
                </a:solidFill>
                <a:latin typeface="Arial Narrow"/>
                <a:ea typeface="MS PGothic"/>
              </a:defRPr>
            </a:lvl3pPr>
            <a:lvl4pPr mar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541336" algn="l"/>
                <a:tab pos="1084261" algn="l"/>
                <a:tab pos="1627186" algn="l"/>
                <a:tab pos="2170111" algn="l"/>
                <a:tab pos="2713036" algn="l"/>
                <a:tab pos="3255961" algn="l"/>
                <a:tab pos="3798886" algn="l"/>
                <a:tab pos="4341811" algn="l"/>
                <a:tab pos="4884736" algn="l"/>
              </a:tabLst>
              <a:defRPr sz="2600" b="0" i="0">
                <a:solidFill>
                  <a:schemeClr val="lt1"/>
                </a:solidFill>
                <a:latin typeface="Arial Narrow"/>
                <a:ea typeface="MS PGothic"/>
              </a:defRPr>
            </a:lvl4pPr>
            <a:lvl5pPr mar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541336" algn="l"/>
                <a:tab pos="1084261" algn="l"/>
                <a:tab pos="1627186" algn="l"/>
                <a:tab pos="2170111" algn="l"/>
                <a:tab pos="2713036" algn="l"/>
                <a:tab pos="3255961" algn="l"/>
                <a:tab pos="3798886" algn="l"/>
                <a:tab pos="4341811" algn="l"/>
                <a:tab pos="4884736" algn="l"/>
              </a:tabLst>
              <a:defRPr sz="2600" b="0" i="0">
                <a:solidFill>
                  <a:schemeClr val="lt1"/>
                </a:solidFill>
                <a:latin typeface="Arial Narrow"/>
                <a:ea typeface="MS PGothic"/>
              </a:defRPr>
            </a:lvl5pPr>
            <a:lvl6pPr>
              <a:tabLst>
                <a:tab pos="541336" algn="l"/>
                <a:tab pos="1084261" algn="l"/>
                <a:tab pos="1627186" algn="l"/>
                <a:tab pos="2170111" algn="l"/>
                <a:tab pos="2713036" algn="l"/>
                <a:tab pos="3255961" algn="l"/>
                <a:tab pos="3798886" algn="l"/>
                <a:tab pos="4341811" algn="l"/>
                <a:tab pos="4884736" algn="l"/>
              </a:tabLst>
              <a:defRPr lang="ru-RU" sz="1800"/>
            </a:lvl6pPr>
            <a:lvl7pPr>
              <a:tabLst>
                <a:tab pos="541336" algn="l"/>
                <a:tab pos="1084261" algn="l"/>
                <a:tab pos="1627186" algn="l"/>
                <a:tab pos="2170111" algn="l"/>
                <a:tab pos="2713036" algn="l"/>
                <a:tab pos="3255961" algn="l"/>
                <a:tab pos="3798886" algn="l"/>
                <a:tab pos="4341811" algn="l"/>
                <a:tab pos="4884736" algn="l"/>
              </a:tabLst>
              <a:defRPr lang="ru-RU" sz="1800"/>
            </a:lvl7pPr>
            <a:lvl8pPr>
              <a:tabLst>
                <a:tab pos="541336" algn="l"/>
                <a:tab pos="1084261" algn="l"/>
                <a:tab pos="1627186" algn="l"/>
                <a:tab pos="2170111" algn="l"/>
                <a:tab pos="2713036" algn="l"/>
                <a:tab pos="3255961" algn="l"/>
                <a:tab pos="3798886" algn="l"/>
                <a:tab pos="4341811" algn="l"/>
                <a:tab pos="4884736" algn="l"/>
              </a:tabLst>
              <a:defRPr lang="ru-RU" sz="1800"/>
            </a:lvl8pPr>
            <a:lvl9pPr>
              <a:tabLst>
                <a:tab pos="541336" algn="l"/>
                <a:tab pos="1084261" algn="l"/>
                <a:tab pos="1627186" algn="l"/>
                <a:tab pos="2170111" algn="l"/>
                <a:tab pos="2713036" algn="l"/>
                <a:tab pos="3255961" algn="l"/>
                <a:tab pos="3798886" algn="l"/>
                <a:tab pos="4341811" algn="l"/>
                <a:tab pos="4884736" algn="l"/>
              </a:tabLst>
              <a:defRPr lang="ru-RU" sz="1800"/>
            </a:lvl9pPr>
          </a:lstStyle>
          <a:p>
            <a:pPr marL="0" lvl="0" indent="0">
              <a:lnSpc>
                <a:spcPct val="92000"/>
              </a:lnSpc>
              <a:spcBef>
                <a:spcPts val="0"/>
              </a:spcBef>
              <a:buNone/>
              <a:tabLst>
                <a:tab pos="541336" algn="l"/>
                <a:tab pos="1084261" algn="l"/>
                <a:tab pos="1627186" algn="l"/>
                <a:tab pos="2170111" algn="l"/>
                <a:tab pos="2713036" algn="l"/>
                <a:tab pos="3255961" algn="l"/>
                <a:tab pos="3798886" algn="l"/>
                <a:tab pos="4341811" algn="l"/>
                <a:tab pos="4884736" algn="l"/>
              </a:tabLst>
              <a:defRPr/>
            </a:pPr>
            <a:r>
              <a:rPr lang="ru-RU" sz="2400"/>
              <a:t>Алкотестирование персонала</a:t>
            </a:r>
            <a:endParaRPr/>
          </a:p>
        </p:txBody>
      </p:sp>
      <p:sp>
        <p:nvSpPr>
          <p:cNvPr id="1710877720" name="TextBox 1"/>
          <p:cNvSpPr txBox="1">
            <a:spLocks noChangeShapeType="1" noGrp="1"/>
          </p:cNvSpPr>
          <p:nvPr/>
        </p:nvSpPr>
        <p:spPr bwMode="auto">
          <a:xfrm>
            <a:off x="1941511" y="6415086"/>
            <a:ext cx="7202486" cy="369886"/>
          </a:xfrm>
          <a:prstGeom prst="rect">
            <a:avLst/>
          </a:prstGeom>
          <a:noFill/>
        </p:spPr>
        <p:txBody>
          <a:bodyPr lIns="91440" tIns="45720" rIns="91440" bIns="45720">
            <a:spAutoFit/>
          </a:bodyPr>
          <a:lstStyle>
            <a:lvl1pPr marL="34290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00" b="1" i="0">
                <a:solidFill>
                  <a:srgbClr val="003366"/>
                </a:solidFill>
                <a:latin typeface="Arial Narrow"/>
                <a:ea typeface="MS PGothic"/>
              </a:defRPr>
            </a:lvl1pPr>
            <a:lvl2pPr marL="742950" indent="4572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–"/>
              <a:defRPr sz="2800" b="0" i="0">
                <a:solidFill>
                  <a:schemeClr val="dk1"/>
                </a:solidFill>
                <a:latin typeface="Arial"/>
                <a:ea typeface="MS PGothic"/>
              </a:defRPr>
            </a:lvl2pPr>
            <a:lvl3pPr marL="1143000" indent="9144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•"/>
              <a:defRPr sz="2400" b="0" i="0">
                <a:solidFill>
                  <a:schemeClr val="dk1"/>
                </a:solidFill>
                <a:latin typeface="Arial"/>
                <a:ea typeface="MS PGothic"/>
              </a:defRPr>
            </a:lvl3pPr>
            <a:lvl4pPr marL="1600200" indent="13716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–"/>
              <a:defRPr sz="2000" b="0" i="0">
                <a:solidFill>
                  <a:schemeClr val="dk1"/>
                </a:solidFill>
                <a:latin typeface="Arial"/>
                <a:ea typeface="MS PGothic"/>
              </a:defRPr>
            </a:lvl4pPr>
            <a:lvl5pPr marL="2057400" indent="18288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»"/>
              <a:defRPr sz="2000" b="0" i="0">
                <a:solidFill>
                  <a:schemeClr val="dk1"/>
                </a:solidFill>
                <a:latin typeface="Arial"/>
                <a:ea typeface="MS PGothic"/>
              </a:defRPr>
            </a:lvl5pPr>
          </a:lstStyle>
          <a:p>
            <a:pPr marL="0" lvl="0">
              <a:defRPr/>
            </a:pPr>
            <a:r>
              <a:rPr lang="ru-RU" sz="1800" b="0">
                <a:solidFill>
                  <a:schemeClr val="bg1"/>
                </a:solidFill>
              </a:rPr>
              <a:t>Приморское ЛПУМГ ООО «Газпром трансгаз Томск»</a:t>
            </a:r>
            <a:endParaRPr lang="ru-RU" sz="1800" b="0">
              <a:solidFill>
                <a:schemeClr val="bg1"/>
              </a:solidFill>
            </a:endParaRPr>
          </a:p>
        </p:txBody>
      </p:sp>
      <p:sp>
        <p:nvSpPr>
          <p:cNvPr id="1917521163" name="Прямоугольник 1"/>
          <p:cNvSpPr>
            <a:spLocks noChangeShapeType="1" noGrp="1"/>
          </p:cNvSpPr>
          <p:nvPr>
            <p:ph type="sldNum"/>
          </p:nvPr>
        </p:nvSpPr>
        <p:spPr bwMode="auto">
          <a:xfrm>
            <a:off x="4381499" y="3244849"/>
            <a:ext cx="380999" cy="368299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lvl1pPr marL="34290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00" b="1" i="0">
                <a:solidFill>
                  <a:srgbClr val="003366"/>
                </a:solidFill>
                <a:latin typeface="Arial Narrow"/>
                <a:ea typeface="MS PGothic"/>
              </a:defRPr>
            </a:lvl1pPr>
            <a:lvl2pPr marL="742950" indent="4572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–"/>
              <a:defRPr sz="2800" b="0" i="0">
                <a:solidFill>
                  <a:schemeClr val="dk1"/>
                </a:solidFill>
                <a:latin typeface="Arial"/>
                <a:ea typeface="MS PGothic"/>
              </a:defRPr>
            </a:lvl2pPr>
            <a:lvl3pPr marL="1143000" indent="9144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•"/>
              <a:defRPr sz="2400" b="0" i="0">
                <a:solidFill>
                  <a:schemeClr val="dk1"/>
                </a:solidFill>
                <a:latin typeface="Arial"/>
                <a:ea typeface="MS PGothic"/>
              </a:defRPr>
            </a:lvl3pPr>
            <a:lvl4pPr marL="1600200" indent="13716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–"/>
              <a:defRPr sz="2000" b="0" i="0">
                <a:solidFill>
                  <a:schemeClr val="dk1"/>
                </a:solidFill>
                <a:latin typeface="Arial"/>
                <a:ea typeface="MS PGothic"/>
              </a:defRPr>
            </a:lvl4pPr>
            <a:lvl5pPr marL="2057400" indent="18288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»"/>
              <a:defRPr sz="2000" b="0" i="0">
                <a:solidFill>
                  <a:schemeClr val="dk1"/>
                </a:solidFill>
                <a:latin typeface="Arial"/>
                <a:ea typeface="MS PGothic"/>
              </a:defRPr>
            </a:lvl5pPr>
          </a:lstStyle>
          <a:p>
            <a:pPr marL="0" lvl="0" indent="0">
              <a:spcBef>
                <a:spcPts val="0"/>
              </a:spcBef>
              <a:buNone/>
              <a:defRPr/>
            </a:pPr>
            <a:fld id="{1E1482C6-14E9-E7BF-94EB-6A3432F97FA0}" type="slidenum">
              <a:rPr lang="ru-RU" sz="1800" b="0" i="0" u="none">
                <a:solidFill>
                  <a:srgbClr val="FFFFFF"/>
                </a:solidFill>
              </a:rPr>
              <a:t/>
            </a:fld>
            <a:endParaRPr/>
          </a:p>
        </p:txBody>
      </p:sp>
      <p:sp>
        <p:nvSpPr>
          <p:cNvPr id="531053129" name="Прямоугольник 2"/>
          <p:cNvSpPr>
            <a:spLocks noChangeShapeType="1" noGrp="1"/>
          </p:cNvSpPr>
          <p:nvPr>
            <p:ph type="sldNum"/>
          </p:nvPr>
        </p:nvSpPr>
        <p:spPr bwMode="auto">
          <a:xfrm>
            <a:off x="4381499" y="3244849"/>
            <a:ext cx="380999" cy="368299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lvl1pPr marL="34290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00" b="1" i="0">
                <a:solidFill>
                  <a:srgbClr val="003366"/>
                </a:solidFill>
                <a:latin typeface="Arial Narrow"/>
                <a:ea typeface="MS PGothic"/>
              </a:defRPr>
            </a:lvl1pPr>
            <a:lvl2pPr marL="742950" indent="4572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–"/>
              <a:defRPr sz="2800" b="0" i="0">
                <a:solidFill>
                  <a:schemeClr val="dk1"/>
                </a:solidFill>
                <a:latin typeface="Arial"/>
                <a:ea typeface="MS PGothic"/>
              </a:defRPr>
            </a:lvl2pPr>
            <a:lvl3pPr marL="1143000" indent="9144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•"/>
              <a:defRPr sz="2400" b="0" i="0">
                <a:solidFill>
                  <a:schemeClr val="dk1"/>
                </a:solidFill>
                <a:latin typeface="Arial"/>
                <a:ea typeface="MS PGothic"/>
              </a:defRPr>
            </a:lvl3pPr>
            <a:lvl4pPr marL="1600200" indent="13716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–"/>
              <a:defRPr sz="2000" b="0" i="0">
                <a:solidFill>
                  <a:schemeClr val="dk1"/>
                </a:solidFill>
                <a:latin typeface="Arial"/>
                <a:ea typeface="MS PGothic"/>
              </a:defRPr>
            </a:lvl4pPr>
            <a:lvl5pPr marL="2057400" indent="18288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»"/>
              <a:defRPr sz="2000" b="0" i="0">
                <a:solidFill>
                  <a:schemeClr val="dk1"/>
                </a:solidFill>
                <a:latin typeface="Arial"/>
                <a:ea typeface="MS PGothic"/>
              </a:defRPr>
            </a:lvl5pPr>
          </a:lstStyle>
          <a:p>
            <a:pPr marL="0" lvl="0" indent="0">
              <a:spcBef>
                <a:spcPts val="0"/>
              </a:spcBef>
              <a:buNone/>
              <a:defRPr/>
            </a:pPr>
            <a:fld id="{A227CC99-F250-4592-9494-15BD27DE6D2F}" type="slidenum">
              <a:rPr lang="ru-RU" sz="1800" b="0" i="0" u="none">
                <a:solidFill>
                  <a:srgbClr val="FFFFFF"/>
                </a:solidFill>
              </a:rPr>
              <a:t/>
            </a:fld>
            <a:endParaRPr/>
          </a:p>
        </p:txBody>
      </p:sp>
      <p:sp>
        <p:nvSpPr>
          <p:cNvPr id="1799631280" name="Номер слайда 3"/>
          <p:cNvSpPr txBox="1">
            <a:spLocks noChangeShapeType="1" noGrp="1"/>
          </p:cNvSpPr>
          <p:nvPr/>
        </p:nvSpPr>
        <p:spPr bwMode="auto">
          <a:xfrm>
            <a:off x="204786" y="6362699"/>
            <a:ext cx="1487486" cy="476249"/>
          </a:xfrm>
          <a:prstGeom prst="rect">
            <a:avLst/>
          </a:prstGeom>
          <a:noFill/>
        </p:spPr>
        <p:txBody>
          <a:bodyPr lIns="0" tIns="0" rIns="0" bIns="0" anchor="ctr" anchorCtr="0"/>
          <a:lstStyle>
            <a:lvl1pPr marL="34290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00" b="1" i="0">
                <a:solidFill>
                  <a:srgbClr val="003366"/>
                </a:solidFill>
                <a:latin typeface="Arial Narrow"/>
                <a:ea typeface="MS PGothic"/>
              </a:defRPr>
            </a:lvl1pPr>
            <a:lvl2pPr marL="742950" indent="4572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–"/>
              <a:defRPr sz="2800" b="0" i="0">
                <a:solidFill>
                  <a:schemeClr val="dk1"/>
                </a:solidFill>
                <a:latin typeface="Arial"/>
                <a:ea typeface="MS PGothic"/>
              </a:defRPr>
            </a:lvl2pPr>
            <a:lvl3pPr marL="1143000" indent="9144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•"/>
              <a:defRPr sz="2400" b="0" i="0">
                <a:solidFill>
                  <a:schemeClr val="dk1"/>
                </a:solidFill>
                <a:latin typeface="Arial"/>
                <a:ea typeface="MS PGothic"/>
              </a:defRPr>
            </a:lvl3pPr>
            <a:lvl4pPr marL="1600200" indent="13716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–"/>
              <a:defRPr sz="2000" b="0" i="0">
                <a:solidFill>
                  <a:schemeClr val="dk1"/>
                </a:solidFill>
                <a:latin typeface="Arial"/>
                <a:ea typeface="MS PGothic"/>
              </a:defRPr>
            </a:lvl4pPr>
            <a:lvl5pPr marL="2057400" indent="18288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»"/>
              <a:defRPr sz="2000" b="0" i="0">
                <a:solidFill>
                  <a:schemeClr val="dk1"/>
                </a:solidFill>
                <a:latin typeface="Arial"/>
                <a:ea typeface="MS PGothic"/>
              </a:defRPr>
            </a:lvl5pPr>
          </a:lstStyle>
          <a:p>
            <a:pPr marL="0" lvl="0" indent="0">
              <a:spcBef>
                <a:spcPts val="0"/>
              </a:spcBef>
              <a:buNone/>
              <a:defRPr/>
            </a:pPr>
            <a:r>
              <a:rPr sz="2000">
                <a:solidFill>
                  <a:schemeClr val="bg1"/>
                </a:solidFill>
              </a:rPr>
              <a:t>5</a:t>
            </a:r>
            <a:endParaRPr sz="2000">
              <a:solidFill>
                <a:schemeClr val="bg1"/>
              </a:solidFill>
            </a:endParaRPr>
          </a:p>
        </p:txBody>
      </p:sp>
      <p:pic>
        <p:nvPicPr>
          <p:cNvPr id="102091066" name="Рисунок 2"/>
          <p:cNvPicPr>
            <a:picLocks noChangeAspect="1"/>
          </p:cNvPicPr>
          <p:nvPr/>
        </p:nvPicPr>
        <p:blipFill>
          <a:blip r:embed="rId2"/>
          <a:srcRect l="0" t="0" r="50328" b="0"/>
          <a:stretch/>
        </p:blipFill>
        <p:spPr bwMode="auto">
          <a:xfrm flipH="0" flipV="0">
            <a:off x="129589" y="1454897"/>
            <a:ext cx="6973003" cy="3948203"/>
          </a:xfrm>
          <a:prstGeom prst="rect">
            <a:avLst/>
          </a:prstGeom>
        </p:spPr>
      </p:pic>
      <p:pic>
        <p:nvPicPr>
          <p:cNvPr id="728529965" name="Рисунок 1"/>
          <p:cNvPicPr>
            <a:picLocks noChangeAspect="1"/>
          </p:cNvPicPr>
          <p:nvPr/>
        </p:nvPicPr>
        <p:blipFill>
          <a:blip r:embed="rId3"/>
          <a:srcRect l="30984" t="38889" r="67380" b="54044"/>
          <a:stretch/>
        </p:blipFill>
        <p:spPr bwMode="auto">
          <a:xfrm>
            <a:off x="7609794" y="1454897"/>
            <a:ext cx="882895" cy="1072971"/>
          </a:xfrm>
          <a:prstGeom prst="rect">
            <a:avLst/>
          </a:prstGeom>
        </p:spPr>
      </p:pic>
      <p:pic>
        <p:nvPicPr>
          <p:cNvPr id="1522643921" name="Рисунок 4"/>
          <p:cNvPicPr/>
          <p:nvPr/>
        </p:nvPicPr>
        <p:blipFill>
          <a:blip r:embed="rId4"/>
          <a:srcRect l="18119" t="0" r="68291" b="0"/>
          <a:stretch/>
        </p:blipFill>
        <p:spPr bwMode="auto">
          <a:xfrm>
            <a:off x="7325473" y="2719861"/>
            <a:ext cx="1581462" cy="2683239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29651458" name="Rectangle 2"/>
          <p:cNvSpPr>
            <a:spLocks noChangeShapeType="1" noGrp="1"/>
          </p:cNvSpPr>
          <p:nvPr>
            <p:ph type="title"/>
          </p:nvPr>
        </p:nvSpPr>
        <p:spPr bwMode="auto">
          <a:xfrm flipH="0" flipV="0">
            <a:off x="1941511" y="5347"/>
            <a:ext cx="7202486" cy="1080836"/>
          </a:xfrm>
          <a:prstGeom prst="rect">
            <a:avLst/>
          </a:prstGeom>
        </p:spPr>
        <p:txBody>
          <a:bodyPr vertOverflow="overflow" horzOverflow="overflow" vert="horz" wrap="square" lIns="0" tIns="0" rIns="0" bIns="0" numCol="1" spcCol="0" rtlCol="0" fromWordArt="0" anchor="ctr" anchorCtr="0" forceAA="0" upright="0" compatLnSpc="0"/>
          <a:lstStyle>
            <a:lvl1pPr mar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541336" algn="l"/>
                <a:tab pos="1084261" algn="l"/>
                <a:tab pos="1627186" algn="l"/>
                <a:tab pos="2170111" algn="l"/>
                <a:tab pos="2713036" algn="l"/>
                <a:tab pos="3255961" algn="l"/>
                <a:tab pos="3798886" algn="l"/>
                <a:tab pos="4341811" algn="l"/>
                <a:tab pos="4884736" algn="l"/>
              </a:tabLst>
              <a:defRPr sz="2600" b="0" i="0">
                <a:solidFill>
                  <a:schemeClr val="lt1"/>
                </a:solidFill>
                <a:latin typeface="Arial Narrow"/>
                <a:ea typeface="MS PGothic"/>
              </a:defRPr>
            </a:lvl1pPr>
            <a:lvl2pPr mar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541336" algn="l"/>
                <a:tab pos="1084261" algn="l"/>
                <a:tab pos="1627186" algn="l"/>
                <a:tab pos="2170111" algn="l"/>
                <a:tab pos="2713036" algn="l"/>
                <a:tab pos="3255961" algn="l"/>
                <a:tab pos="3798886" algn="l"/>
                <a:tab pos="4341811" algn="l"/>
                <a:tab pos="4884736" algn="l"/>
              </a:tabLst>
              <a:defRPr sz="2600" b="0" i="0">
                <a:solidFill>
                  <a:schemeClr val="lt1"/>
                </a:solidFill>
                <a:latin typeface="Arial Narrow"/>
                <a:ea typeface="MS PGothic"/>
              </a:defRPr>
            </a:lvl2pPr>
            <a:lvl3pPr mar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541336" algn="l"/>
                <a:tab pos="1084261" algn="l"/>
                <a:tab pos="1627186" algn="l"/>
                <a:tab pos="2170111" algn="l"/>
                <a:tab pos="2713036" algn="l"/>
                <a:tab pos="3255961" algn="l"/>
                <a:tab pos="3798886" algn="l"/>
                <a:tab pos="4341811" algn="l"/>
                <a:tab pos="4884736" algn="l"/>
              </a:tabLst>
              <a:defRPr sz="2600" b="0" i="0">
                <a:solidFill>
                  <a:schemeClr val="lt1"/>
                </a:solidFill>
                <a:latin typeface="Arial Narrow"/>
                <a:ea typeface="MS PGothic"/>
              </a:defRPr>
            </a:lvl3pPr>
            <a:lvl4pPr mar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541336" algn="l"/>
                <a:tab pos="1084261" algn="l"/>
                <a:tab pos="1627186" algn="l"/>
                <a:tab pos="2170111" algn="l"/>
                <a:tab pos="2713036" algn="l"/>
                <a:tab pos="3255961" algn="l"/>
                <a:tab pos="3798886" algn="l"/>
                <a:tab pos="4341811" algn="l"/>
                <a:tab pos="4884736" algn="l"/>
              </a:tabLst>
              <a:defRPr sz="2600" b="0" i="0">
                <a:solidFill>
                  <a:schemeClr val="lt1"/>
                </a:solidFill>
                <a:latin typeface="Arial Narrow"/>
                <a:ea typeface="MS PGothic"/>
              </a:defRPr>
            </a:lvl4pPr>
            <a:lvl5pPr mar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541336" algn="l"/>
                <a:tab pos="1084261" algn="l"/>
                <a:tab pos="1627186" algn="l"/>
                <a:tab pos="2170111" algn="l"/>
                <a:tab pos="2713036" algn="l"/>
                <a:tab pos="3255961" algn="l"/>
                <a:tab pos="3798886" algn="l"/>
                <a:tab pos="4341811" algn="l"/>
                <a:tab pos="4884736" algn="l"/>
              </a:tabLst>
              <a:defRPr sz="2600" b="0" i="0">
                <a:solidFill>
                  <a:schemeClr val="lt1"/>
                </a:solidFill>
                <a:latin typeface="Arial Narrow"/>
                <a:ea typeface="MS PGothic"/>
              </a:defRPr>
            </a:lvl5pPr>
            <a:lvl6pPr>
              <a:tabLst>
                <a:tab pos="541336" algn="l"/>
                <a:tab pos="1084261" algn="l"/>
                <a:tab pos="1627186" algn="l"/>
                <a:tab pos="2170111" algn="l"/>
                <a:tab pos="2713036" algn="l"/>
                <a:tab pos="3255961" algn="l"/>
                <a:tab pos="3798886" algn="l"/>
                <a:tab pos="4341811" algn="l"/>
                <a:tab pos="4884736" algn="l"/>
              </a:tabLst>
              <a:defRPr lang="ru-RU" sz="1800"/>
            </a:lvl6pPr>
            <a:lvl7pPr>
              <a:tabLst>
                <a:tab pos="541336" algn="l"/>
                <a:tab pos="1084261" algn="l"/>
                <a:tab pos="1627186" algn="l"/>
                <a:tab pos="2170111" algn="l"/>
                <a:tab pos="2713036" algn="l"/>
                <a:tab pos="3255961" algn="l"/>
                <a:tab pos="3798886" algn="l"/>
                <a:tab pos="4341811" algn="l"/>
                <a:tab pos="4884736" algn="l"/>
              </a:tabLst>
              <a:defRPr lang="ru-RU" sz="1800"/>
            </a:lvl7pPr>
            <a:lvl8pPr>
              <a:tabLst>
                <a:tab pos="541336" algn="l"/>
                <a:tab pos="1084261" algn="l"/>
                <a:tab pos="1627186" algn="l"/>
                <a:tab pos="2170111" algn="l"/>
                <a:tab pos="2713036" algn="l"/>
                <a:tab pos="3255961" algn="l"/>
                <a:tab pos="3798886" algn="l"/>
                <a:tab pos="4341811" algn="l"/>
                <a:tab pos="4884736" algn="l"/>
              </a:tabLst>
              <a:defRPr lang="ru-RU" sz="1800"/>
            </a:lvl8pPr>
            <a:lvl9pPr>
              <a:tabLst>
                <a:tab pos="541336" algn="l"/>
                <a:tab pos="1084261" algn="l"/>
                <a:tab pos="1627186" algn="l"/>
                <a:tab pos="2170111" algn="l"/>
                <a:tab pos="2713036" algn="l"/>
                <a:tab pos="3255961" algn="l"/>
                <a:tab pos="3798886" algn="l"/>
                <a:tab pos="4341811" algn="l"/>
                <a:tab pos="4884736" algn="l"/>
              </a:tabLst>
              <a:defRPr lang="ru-RU" sz="1800"/>
            </a:lvl9pPr>
          </a:lstStyle>
          <a:p>
            <a:pPr marL="0" lvl="0" indent="0">
              <a:lnSpc>
                <a:spcPct val="92000"/>
              </a:lnSpc>
              <a:spcBef>
                <a:spcPts val="0"/>
              </a:spcBef>
              <a:buNone/>
              <a:tabLst>
                <a:tab pos="541336" algn="l"/>
                <a:tab pos="1084261" algn="l"/>
                <a:tab pos="1627186" algn="l"/>
                <a:tab pos="2170111" algn="l"/>
                <a:tab pos="2713036" algn="l"/>
                <a:tab pos="3255961" algn="l"/>
                <a:tab pos="3798886" algn="l"/>
                <a:tab pos="4341811" algn="l"/>
                <a:tab pos="4884736" algn="l"/>
              </a:tabLst>
              <a:defRPr/>
            </a:pPr>
            <a:r>
              <a:rPr lang="ru-RU" sz="2400"/>
              <a:t>Контроль за работами повышенной опасности</a:t>
            </a:r>
            <a:endParaRPr/>
          </a:p>
        </p:txBody>
      </p:sp>
      <p:sp>
        <p:nvSpPr>
          <p:cNvPr id="1259877584" name="TextBox 1"/>
          <p:cNvSpPr txBox="1">
            <a:spLocks noChangeShapeType="1" noGrp="1"/>
          </p:cNvSpPr>
          <p:nvPr/>
        </p:nvSpPr>
        <p:spPr bwMode="auto">
          <a:xfrm>
            <a:off x="1941511" y="6415086"/>
            <a:ext cx="7202486" cy="369886"/>
          </a:xfrm>
          <a:prstGeom prst="rect">
            <a:avLst/>
          </a:prstGeom>
          <a:noFill/>
        </p:spPr>
        <p:txBody>
          <a:bodyPr lIns="91440" tIns="45720" rIns="91440" bIns="45720">
            <a:spAutoFit/>
          </a:bodyPr>
          <a:lstStyle>
            <a:lvl1pPr marL="34290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00" b="1" i="0">
                <a:solidFill>
                  <a:srgbClr val="003366"/>
                </a:solidFill>
                <a:latin typeface="Arial Narrow"/>
                <a:ea typeface="MS PGothic"/>
              </a:defRPr>
            </a:lvl1pPr>
            <a:lvl2pPr marL="742950" indent="4572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–"/>
              <a:defRPr sz="2800" b="0" i="0">
                <a:solidFill>
                  <a:schemeClr val="dk1"/>
                </a:solidFill>
                <a:latin typeface="Arial"/>
                <a:ea typeface="MS PGothic"/>
              </a:defRPr>
            </a:lvl2pPr>
            <a:lvl3pPr marL="1143000" indent="9144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•"/>
              <a:defRPr sz="2400" b="0" i="0">
                <a:solidFill>
                  <a:schemeClr val="dk1"/>
                </a:solidFill>
                <a:latin typeface="Arial"/>
                <a:ea typeface="MS PGothic"/>
              </a:defRPr>
            </a:lvl3pPr>
            <a:lvl4pPr marL="1600200" indent="13716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–"/>
              <a:defRPr sz="2000" b="0" i="0">
                <a:solidFill>
                  <a:schemeClr val="dk1"/>
                </a:solidFill>
                <a:latin typeface="Arial"/>
                <a:ea typeface="MS PGothic"/>
              </a:defRPr>
            </a:lvl4pPr>
            <a:lvl5pPr marL="2057400" indent="18288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»"/>
              <a:defRPr sz="2000" b="0" i="0">
                <a:solidFill>
                  <a:schemeClr val="dk1"/>
                </a:solidFill>
                <a:latin typeface="Arial"/>
                <a:ea typeface="MS PGothic"/>
              </a:defRPr>
            </a:lvl5pPr>
          </a:lstStyle>
          <a:p>
            <a:pPr marL="0" lvl="0">
              <a:defRPr/>
            </a:pPr>
            <a:r>
              <a:rPr lang="ru-RU" sz="1800" b="0">
                <a:solidFill>
                  <a:schemeClr val="bg1"/>
                </a:solidFill>
              </a:rPr>
              <a:t>Приморское ЛПУМГ ООО «Газпром трансгаз Томск»</a:t>
            </a:r>
            <a:endParaRPr lang="ru-RU" sz="1800" b="0">
              <a:solidFill>
                <a:schemeClr val="bg1"/>
              </a:solidFill>
            </a:endParaRPr>
          </a:p>
        </p:txBody>
      </p:sp>
      <p:sp>
        <p:nvSpPr>
          <p:cNvPr id="1770479337" name="Прямоугольник 1"/>
          <p:cNvSpPr>
            <a:spLocks noChangeShapeType="1" noGrp="1"/>
          </p:cNvSpPr>
          <p:nvPr>
            <p:ph type="sldNum"/>
          </p:nvPr>
        </p:nvSpPr>
        <p:spPr bwMode="auto">
          <a:xfrm>
            <a:off x="4381499" y="3244849"/>
            <a:ext cx="380999" cy="368299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lvl1pPr marL="34290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00" b="1" i="0">
                <a:solidFill>
                  <a:srgbClr val="003366"/>
                </a:solidFill>
                <a:latin typeface="Arial Narrow"/>
                <a:ea typeface="MS PGothic"/>
              </a:defRPr>
            </a:lvl1pPr>
            <a:lvl2pPr marL="742950" indent="4572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–"/>
              <a:defRPr sz="2800" b="0" i="0">
                <a:solidFill>
                  <a:schemeClr val="dk1"/>
                </a:solidFill>
                <a:latin typeface="Arial"/>
                <a:ea typeface="MS PGothic"/>
              </a:defRPr>
            </a:lvl2pPr>
            <a:lvl3pPr marL="1143000" indent="9144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•"/>
              <a:defRPr sz="2400" b="0" i="0">
                <a:solidFill>
                  <a:schemeClr val="dk1"/>
                </a:solidFill>
                <a:latin typeface="Arial"/>
                <a:ea typeface="MS PGothic"/>
              </a:defRPr>
            </a:lvl3pPr>
            <a:lvl4pPr marL="1600200" indent="13716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–"/>
              <a:defRPr sz="2000" b="0" i="0">
                <a:solidFill>
                  <a:schemeClr val="dk1"/>
                </a:solidFill>
                <a:latin typeface="Arial"/>
                <a:ea typeface="MS PGothic"/>
              </a:defRPr>
            </a:lvl4pPr>
            <a:lvl5pPr marL="2057400" indent="18288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»"/>
              <a:defRPr sz="2000" b="0" i="0">
                <a:solidFill>
                  <a:schemeClr val="dk1"/>
                </a:solidFill>
                <a:latin typeface="Arial"/>
                <a:ea typeface="MS PGothic"/>
              </a:defRPr>
            </a:lvl5pPr>
          </a:lstStyle>
          <a:p>
            <a:pPr marL="0" lvl="0" indent="0">
              <a:spcBef>
                <a:spcPts val="0"/>
              </a:spcBef>
              <a:buNone/>
              <a:defRPr/>
            </a:pPr>
            <a:fld id="{AA2166E1-6422-CF02-A3DC-906E169FB5C1}" type="slidenum">
              <a:rPr lang="ru-RU" sz="1800" b="0" i="0" u="none">
                <a:solidFill>
                  <a:srgbClr val="FFFFFF"/>
                </a:solidFill>
              </a:rPr>
              <a:t/>
            </a:fld>
            <a:endParaRPr/>
          </a:p>
        </p:txBody>
      </p:sp>
      <p:sp>
        <p:nvSpPr>
          <p:cNvPr id="1807353057" name="Прямоугольник 2"/>
          <p:cNvSpPr>
            <a:spLocks noChangeShapeType="1" noGrp="1"/>
          </p:cNvSpPr>
          <p:nvPr>
            <p:ph type="sldNum"/>
          </p:nvPr>
        </p:nvSpPr>
        <p:spPr bwMode="auto">
          <a:xfrm>
            <a:off x="4381499" y="3244849"/>
            <a:ext cx="380999" cy="368299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lvl1pPr marL="34290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00" b="1" i="0">
                <a:solidFill>
                  <a:srgbClr val="003366"/>
                </a:solidFill>
                <a:latin typeface="Arial Narrow"/>
                <a:ea typeface="MS PGothic"/>
              </a:defRPr>
            </a:lvl1pPr>
            <a:lvl2pPr marL="742950" indent="4572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–"/>
              <a:defRPr sz="2800" b="0" i="0">
                <a:solidFill>
                  <a:schemeClr val="dk1"/>
                </a:solidFill>
                <a:latin typeface="Arial"/>
                <a:ea typeface="MS PGothic"/>
              </a:defRPr>
            </a:lvl2pPr>
            <a:lvl3pPr marL="1143000" indent="9144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•"/>
              <a:defRPr sz="2400" b="0" i="0">
                <a:solidFill>
                  <a:schemeClr val="dk1"/>
                </a:solidFill>
                <a:latin typeface="Arial"/>
                <a:ea typeface="MS PGothic"/>
              </a:defRPr>
            </a:lvl3pPr>
            <a:lvl4pPr marL="1600200" indent="13716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–"/>
              <a:defRPr sz="2000" b="0" i="0">
                <a:solidFill>
                  <a:schemeClr val="dk1"/>
                </a:solidFill>
                <a:latin typeface="Arial"/>
                <a:ea typeface="MS PGothic"/>
              </a:defRPr>
            </a:lvl4pPr>
            <a:lvl5pPr marL="2057400" indent="18288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»"/>
              <a:defRPr sz="2000" b="0" i="0">
                <a:solidFill>
                  <a:schemeClr val="dk1"/>
                </a:solidFill>
                <a:latin typeface="Arial"/>
                <a:ea typeface="MS PGothic"/>
              </a:defRPr>
            </a:lvl5pPr>
          </a:lstStyle>
          <a:p>
            <a:pPr marL="0" lvl="0" indent="0">
              <a:spcBef>
                <a:spcPts val="0"/>
              </a:spcBef>
              <a:buNone/>
              <a:defRPr/>
            </a:pPr>
            <a:fld id="{4B369B12-2869-46AE-9F40-66D19A2F226B}" type="slidenum">
              <a:rPr lang="ru-RU" sz="1800" b="0" i="0" u="none">
                <a:solidFill>
                  <a:srgbClr val="FFFFFF"/>
                </a:solidFill>
              </a:rPr>
              <a:t/>
            </a:fld>
            <a:endParaRPr/>
          </a:p>
        </p:txBody>
      </p:sp>
      <p:sp>
        <p:nvSpPr>
          <p:cNvPr id="1965278878" name="Номер слайда 3"/>
          <p:cNvSpPr txBox="1">
            <a:spLocks noChangeShapeType="1" noGrp="1"/>
          </p:cNvSpPr>
          <p:nvPr/>
        </p:nvSpPr>
        <p:spPr bwMode="auto">
          <a:xfrm>
            <a:off x="204786" y="6362699"/>
            <a:ext cx="1487486" cy="476249"/>
          </a:xfrm>
          <a:prstGeom prst="rect">
            <a:avLst/>
          </a:prstGeom>
          <a:noFill/>
        </p:spPr>
        <p:txBody>
          <a:bodyPr lIns="0" tIns="0" rIns="0" bIns="0" anchor="ctr" anchorCtr="0"/>
          <a:lstStyle>
            <a:lvl1pPr marL="34290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00" b="1" i="0">
                <a:solidFill>
                  <a:srgbClr val="003366"/>
                </a:solidFill>
                <a:latin typeface="Arial Narrow"/>
                <a:ea typeface="MS PGothic"/>
              </a:defRPr>
            </a:lvl1pPr>
            <a:lvl2pPr marL="742950" indent="4572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–"/>
              <a:defRPr sz="2800" b="0" i="0">
                <a:solidFill>
                  <a:schemeClr val="dk1"/>
                </a:solidFill>
                <a:latin typeface="Arial"/>
                <a:ea typeface="MS PGothic"/>
              </a:defRPr>
            </a:lvl2pPr>
            <a:lvl3pPr marL="1143000" indent="9144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•"/>
              <a:defRPr sz="2400" b="0" i="0">
                <a:solidFill>
                  <a:schemeClr val="dk1"/>
                </a:solidFill>
                <a:latin typeface="Arial"/>
                <a:ea typeface="MS PGothic"/>
              </a:defRPr>
            </a:lvl3pPr>
            <a:lvl4pPr marL="1600200" indent="13716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–"/>
              <a:defRPr sz="2000" b="0" i="0">
                <a:solidFill>
                  <a:schemeClr val="dk1"/>
                </a:solidFill>
                <a:latin typeface="Arial"/>
                <a:ea typeface="MS PGothic"/>
              </a:defRPr>
            </a:lvl4pPr>
            <a:lvl5pPr marL="2057400" indent="18288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»"/>
              <a:defRPr sz="2000" b="0" i="0">
                <a:solidFill>
                  <a:schemeClr val="dk1"/>
                </a:solidFill>
                <a:latin typeface="Arial"/>
                <a:ea typeface="MS PGothic"/>
              </a:defRPr>
            </a:lvl5pPr>
          </a:lstStyle>
          <a:p>
            <a:pPr marL="0" lvl="0" indent="0">
              <a:spcBef>
                <a:spcPts val="0"/>
              </a:spcBef>
              <a:buNone/>
              <a:defRPr/>
            </a:pPr>
            <a:r>
              <a:rPr sz="2000">
                <a:solidFill>
                  <a:schemeClr val="bg1"/>
                </a:solidFill>
              </a:rPr>
              <a:t>6</a:t>
            </a:r>
            <a:endParaRPr/>
          </a:p>
        </p:txBody>
      </p:sp>
      <p:pic>
        <p:nvPicPr>
          <p:cNvPr id="825963556" name=""/>
          <p:cNvPicPr>
            <a:picLocks noChangeAspect="1"/>
          </p:cNvPicPr>
          <p:nvPr/>
        </p:nvPicPr>
        <p:blipFill>
          <a:blip r:embed="rId2"/>
          <a:srcRect l="0" t="0" r="51562" b="0"/>
          <a:stretch/>
        </p:blipFill>
        <p:spPr bwMode="auto">
          <a:xfrm flipH="0" flipV="0">
            <a:off x="8355" y="1086184"/>
            <a:ext cx="8928798" cy="5184440"/>
          </a:xfrm>
          <a:prstGeom prst="rect">
            <a:avLst/>
          </a:prstGeom>
        </p:spPr>
      </p:pic>
      <p:pic>
        <p:nvPicPr>
          <p:cNvPr id="846976641" name=""/>
          <p:cNvPicPr>
            <a:picLocks noChangeAspect="1"/>
          </p:cNvPicPr>
          <p:nvPr/>
        </p:nvPicPr>
        <p:blipFill>
          <a:blip r:embed="rId3"/>
          <a:srcRect l="3481" t="0" r="57410" b="10168"/>
          <a:stretch/>
        </p:blipFill>
        <p:spPr bwMode="auto">
          <a:xfrm flipH="0" flipV="0">
            <a:off x="5361101" y="2853322"/>
            <a:ext cx="3576052" cy="23102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28539319" name="Номер слайда 3"/>
          <p:cNvSpPr txBox="1">
            <a:spLocks noChangeShapeType="1" noGrp="1"/>
          </p:cNvSpPr>
          <p:nvPr>
            <p:ph type="sldNum"/>
          </p:nvPr>
        </p:nvSpPr>
        <p:spPr bwMode="auto">
          <a:xfrm>
            <a:off x="204786" y="6362699"/>
            <a:ext cx="1487486" cy="476249"/>
          </a:xfrm>
          <a:prstGeom prst="rect">
            <a:avLst/>
          </a:prstGeom>
          <a:noFill/>
        </p:spPr>
        <p:txBody>
          <a:bodyPr lIns="0" tIns="0" rIns="0" bIns="0" anchor="ctr" anchorCtr="0"/>
          <a:lstStyle>
            <a:lvl1pPr marL="34290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00" b="1" i="0">
                <a:solidFill>
                  <a:srgbClr val="003366"/>
                </a:solidFill>
                <a:latin typeface="Arial Narrow"/>
                <a:ea typeface="MS PGothic"/>
              </a:defRPr>
            </a:lvl1pPr>
            <a:lvl2pPr marL="742950" indent="4572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–"/>
              <a:defRPr sz="2800" b="0" i="0">
                <a:solidFill>
                  <a:schemeClr val="dk1"/>
                </a:solidFill>
                <a:latin typeface="Arial"/>
                <a:ea typeface="MS PGothic"/>
              </a:defRPr>
            </a:lvl2pPr>
            <a:lvl3pPr marL="1143000" indent="9144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•"/>
              <a:defRPr sz="2400" b="0" i="0">
                <a:solidFill>
                  <a:schemeClr val="dk1"/>
                </a:solidFill>
                <a:latin typeface="Arial"/>
                <a:ea typeface="MS PGothic"/>
              </a:defRPr>
            </a:lvl3pPr>
            <a:lvl4pPr marL="1600200" indent="13716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–"/>
              <a:defRPr sz="2000" b="0" i="0">
                <a:solidFill>
                  <a:schemeClr val="dk1"/>
                </a:solidFill>
                <a:latin typeface="Arial"/>
                <a:ea typeface="MS PGothic"/>
              </a:defRPr>
            </a:lvl4pPr>
            <a:lvl5pPr marL="2057400" indent="18288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»"/>
              <a:defRPr sz="2000" b="0" i="0">
                <a:solidFill>
                  <a:schemeClr val="dk1"/>
                </a:solidFill>
                <a:latin typeface="Arial"/>
                <a:ea typeface="MS PGothic"/>
              </a:defRPr>
            </a:lvl5pPr>
          </a:lstStyle>
          <a:p>
            <a:pPr marL="0" lvl="0" indent="0">
              <a:spcBef>
                <a:spcPts val="0"/>
              </a:spcBef>
              <a:buNone/>
              <a:defRPr/>
            </a:pPr>
            <a:fld id="{4739C1D3-E122-F0A4-644B-6DA2E1E55A80}" type="slidenum">
              <a:rPr lang="ru-RU" sz="2000">
                <a:solidFill>
                  <a:srgbClr val="FFFFFF"/>
                </a:solidFill>
                <a:ea typeface="Arial"/>
              </a:rPr>
              <a:t/>
            </a:fld>
            <a:endParaRPr/>
          </a:p>
        </p:txBody>
      </p:sp>
      <p:sp>
        <p:nvSpPr>
          <p:cNvPr id="951636679" name="Rectangle 2"/>
          <p:cNvSpPr>
            <a:spLocks noChangeShapeType="1" noGrp="1"/>
          </p:cNvSpPr>
          <p:nvPr>
            <p:ph type="title"/>
          </p:nvPr>
        </p:nvSpPr>
        <p:spPr bwMode="auto">
          <a:xfrm flipH="0" flipV="0">
            <a:off x="1941511" y="5430"/>
            <a:ext cx="7202486" cy="1064042"/>
          </a:xfrm>
          <a:prstGeom prst="rect">
            <a:avLst/>
          </a:prstGeom>
        </p:spPr>
        <p:txBody>
          <a:bodyPr vertOverflow="overflow" horzOverflow="overflow" vert="horz" wrap="square" lIns="0" tIns="0" rIns="0" bIns="0" numCol="1" spcCol="0" rtlCol="0" fromWordArt="0" anchor="ctr" anchorCtr="0" forceAA="0" upright="0" compatLnSpc="0"/>
          <a:lstStyle>
            <a:lvl1pPr mar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00" b="0" i="0">
                <a:solidFill>
                  <a:schemeClr val="lt1"/>
                </a:solidFill>
                <a:latin typeface="Arial Narrow"/>
                <a:ea typeface="MS PGothic"/>
              </a:defRPr>
            </a:lvl1pPr>
            <a:lvl2pPr mar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00" b="0" i="0">
                <a:solidFill>
                  <a:schemeClr val="lt1"/>
                </a:solidFill>
                <a:latin typeface="Arial Narrow"/>
                <a:ea typeface="MS PGothic"/>
              </a:defRPr>
            </a:lvl2pPr>
            <a:lvl3pPr mar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00" b="0" i="0">
                <a:solidFill>
                  <a:schemeClr val="lt1"/>
                </a:solidFill>
                <a:latin typeface="Arial Narrow"/>
                <a:ea typeface="MS PGothic"/>
              </a:defRPr>
            </a:lvl3pPr>
            <a:lvl4pPr mar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00" b="0" i="0">
                <a:solidFill>
                  <a:schemeClr val="lt1"/>
                </a:solidFill>
                <a:latin typeface="Arial Narrow"/>
                <a:ea typeface="MS PGothic"/>
              </a:defRPr>
            </a:lvl4pPr>
            <a:lvl5pPr mar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00" b="0" i="0">
                <a:solidFill>
                  <a:schemeClr val="lt1"/>
                </a:solidFill>
                <a:latin typeface="Arial Narrow"/>
                <a:ea typeface="MS PGothic"/>
              </a:defRPr>
            </a:lvl5pPr>
          </a:lstStyle>
          <a:p>
            <a:pPr marL="0" lvl="0" indent="0">
              <a:spcBef>
                <a:spcPts val="0"/>
              </a:spcBef>
              <a:buNone/>
              <a:defRPr/>
            </a:pPr>
            <a:r>
              <a:rPr lang="en-US" sz="2400"/>
              <a:t>Результат</a:t>
            </a:r>
            <a:r>
              <a:rPr lang="ru-RU" sz="2400"/>
              <a:t>ы</a:t>
            </a:r>
            <a:r>
              <a:rPr lang="en-US" sz="2400"/>
              <a:t> </a:t>
            </a:r>
            <a:r>
              <a:rPr lang="en-US" sz="2400"/>
              <a:t>внедрения</a:t>
            </a:r>
            <a:r>
              <a:rPr lang="en-US" sz="2400"/>
              <a:t> </a:t>
            </a:r>
            <a:r>
              <a:rPr lang="en-US" sz="2400"/>
              <a:t>5S</a:t>
            </a:r>
            <a:r>
              <a:rPr lang="ru-RU" sz="2400"/>
              <a:t> – этап стандартизации</a:t>
            </a:r>
            <a:endParaRPr sz="2400"/>
          </a:p>
        </p:txBody>
      </p:sp>
      <p:pic>
        <p:nvPicPr>
          <p:cNvPr id="1394842563" name="Picture 4"/>
          <p:cNvPicPr>
            <a:picLocks noChangeAspect="1" noGrp="1"/>
          </p:cNvPicPr>
          <p:nvPr/>
        </p:nvPicPr>
        <p:blipFill>
          <a:blip r:embed="rId2"/>
          <a:stretch/>
        </p:blipFill>
        <p:spPr bwMode="auto">
          <a:xfrm>
            <a:off x="2987673" y="3902074"/>
            <a:ext cx="2887661" cy="1858961"/>
          </a:xfrm>
          <a:prstGeom prst="rect">
            <a:avLst/>
          </a:prstGeom>
          <a:noFill/>
        </p:spPr>
      </p:pic>
      <p:pic>
        <p:nvPicPr>
          <p:cNvPr id="1869401478" name="Picture 16"/>
          <p:cNvPicPr>
            <a:picLocks noChangeAspect="1" noGrp="1"/>
          </p:cNvPicPr>
          <p:nvPr/>
        </p:nvPicPr>
        <p:blipFill>
          <a:blip r:embed="rId3"/>
          <a:stretch/>
        </p:blipFill>
        <p:spPr bwMode="auto">
          <a:xfrm>
            <a:off x="107948" y="1628799"/>
            <a:ext cx="2787649" cy="4135437"/>
          </a:xfrm>
          <a:prstGeom prst="rect">
            <a:avLst/>
          </a:prstGeom>
          <a:noFill/>
        </p:spPr>
      </p:pic>
      <p:sp>
        <p:nvSpPr>
          <p:cNvPr id="1265543396" name="TextBox 1"/>
          <p:cNvSpPr txBox="1">
            <a:spLocks noChangeShapeType="1" noGrp="1"/>
          </p:cNvSpPr>
          <p:nvPr/>
        </p:nvSpPr>
        <p:spPr bwMode="auto">
          <a:xfrm>
            <a:off x="1941511" y="6408736"/>
            <a:ext cx="7202486" cy="369331"/>
          </a:xfrm>
          <a:prstGeom prst="rect">
            <a:avLst/>
          </a:prstGeom>
          <a:noFill/>
        </p:spPr>
        <p:txBody>
          <a:bodyPr lIns="91440" tIns="45720" rIns="91440" bIns="45720">
            <a:spAutoFit/>
          </a:bodyPr>
          <a:lstStyle>
            <a:lvl1pPr marL="34290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00" b="1" i="0">
                <a:solidFill>
                  <a:srgbClr val="003366"/>
                </a:solidFill>
                <a:latin typeface="Arial Narrow"/>
                <a:ea typeface="MS PGothic"/>
              </a:defRPr>
            </a:lvl1pPr>
            <a:lvl2pPr marL="742950" indent="4572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–"/>
              <a:defRPr sz="2800" b="0" i="0">
                <a:solidFill>
                  <a:schemeClr val="dk1"/>
                </a:solidFill>
                <a:latin typeface="Arial"/>
                <a:ea typeface="MS PGothic"/>
              </a:defRPr>
            </a:lvl2pPr>
            <a:lvl3pPr marL="1143000" indent="9144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•"/>
              <a:defRPr sz="2400" b="0" i="0">
                <a:solidFill>
                  <a:schemeClr val="dk1"/>
                </a:solidFill>
                <a:latin typeface="Arial"/>
                <a:ea typeface="MS PGothic"/>
              </a:defRPr>
            </a:lvl3pPr>
            <a:lvl4pPr marL="1600200" indent="13716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–"/>
              <a:defRPr sz="2000" b="0" i="0">
                <a:solidFill>
                  <a:schemeClr val="dk1"/>
                </a:solidFill>
                <a:latin typeface="Arial"/>
                <a:ea typeface="MS PGothic"/>
              </a:defRPr>
            </a:lvl4pPr>
            <a:lvl5pPr marL="2057400" indent="18288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»"/>
              <a:defRPr sz="2000" b="0" i="0">
                <a:solidFill>
                  <a:schemeClr val="dk1"/>
                </a:solidFill>
                <a:latin typeface="Arial"/>
                <a:ea typeface="MS PGothic"/>
              </a:defRPr>
            </a:lvl5pPr>
          </a:lstStyle>
          <a:p>
            <a:pPr marL="0" lvl="0" indent="0">
              <a:spcBef>
                <a:spcPts val="0"/>
              </a:spcBef>
              <a:buNone/>
              <a:defRPr/>
            </a:pPr>
            <a:r>
              <a:rPr lang="ru-RU" sz="1800" b="0">
                <a:solidFill>
                  <a:schemeClr val="bg1"/>
                </a:solidFill>
              </a:rPr>
              <a:t>Приморское ЛПУМГ ООО «Газпром трансгаз Томск»</a:t>
            </a:r>
            <a:endParaRPr sz="1800" b="0">
              <a:solidFill>
                <a:schemeClr val="bg1"/>
              </a:solidFill>
            </a:endParaRPr>
          </a:p>
        </p:txBody>
      </p:sp>
      <p:pic>
        <p:nvPicPr>
          <p:cNvPr id="1588401515" name="Рисунок 1"/>
          <p:cNvPicPr>
            <a:picLocks noChangeAspect="1" noGrp="1"/>
          </p:cNvPicPr>
          <p:nvPr/>
        </p:nvPicPr>
        <p:blipFill>
          <a:blip r:embed="rId4"/>
          <a:stretch/>
        </p:blipFill>
        <p:spPr bwMode="auto">
          <a:xfrm>
            <a:off x="5954809" y="1628799"/>
            <a:ext cx="3095624" cy="4124324"/>
          </a:xfrm>
          <a:prstGeom prst="rect">
            <a:avLst/>
          </a:prstGeom>
          <a:noFill/>
        </p:spPr>
      </p:pic>
      <p:pic>
        <p:nvPicPr>
          <p:cNvPr id="963865949" name="Рисунок 2"/>
          <p:cNvPicPr>
            <a:picLocks noChangeAspect="1" noGrp="1"/>
          </p:cNvPicPr>
          <p:nvPr/>
        </p:nvPicPr>
        <p:blipFill>
          <a:blip r:embed="rId5"/>
          <a:stretch/>
        </p:blipFill>
        <p:spPr bwMode="auto">
          <a:xfrm>
            <a:off x="3027361" y="1628799"/>
            <a:ext cx="2878137" cy="1935162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6322" name="Номер слайда 3"/>
          <p:cNvSpPr txBox="1">
            <a:spLocks noChangeShapeType="1" noGrp="1"/>
          </p:cNvSpPr>
          <p:nvPr>
            <p:ph type="sldNum"/>
          </p:nvPr>
        </p:nvSpPr>
        <p:spPr bwMode="auto">
          <a:xfrm>
            <a:off x="204787" y="6362700"/>
            <a:ext cx="1487487" cy="476250"/>
          </a:xfrm>
          <a:prstGeom prst="rect">
            <a:avLst/>
          </a:prstGeom>
          <a:noFill/>
        </p:spPr>
        <p:txBody>
          <a:bodyPr lIns="0" tIns="0" rIns="0" bIns="0" anchor="ctr" anchorCtr="0"/>
          <a:lstStyle>
            <a:lvl1pPr marL="34290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00" b="1" i="0">
                <a:solidFill>
                  <a:srgbClr val="003366"/>
                </a:solidFill>
                <a:latin typeface="Arial Narrow"/>
                <a:ea typeface="MS PGothic"/>
              </a:defRPr>
            </a:lvl1pPr>
            <a:lvl2pPr marL="742950" indent="4572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–"/>
              <a:defRPr sz="2800" b="0" i="0">
                <a:solidFill>
                  <a:schemeClr val="dk1"/>
                </a:solidFill>
                <a:latin typeface="Arial"/>
                <a:ea typeface="MS PGothic"/>
              </a:defRPr>
            </a:lvl2pPr>
            <a:lvl3pPr marL="1143000" indent="9144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•"/>
              <a:defRPr sz="2400" b="0" i="0">
                <a:solidFill>
                  <a:schemeClr val="dk1"/>
                </a:solidFill>
                <a:latin typeface="Arial"/>
                <a:ea typeface="MS PGothic"/>
              </a:defRPr>
            </a:lvl3pPr>
            <a:lvl4pPr marL="1600200" indent="13716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–"/>
              <a:defRPr sz="2000" b="0" i="0">
                <a:solidFill>
                  <a:schemeClr val="dk1"/>
                </a:solidFill>
                <a:latin typeface="Arial"/>
                <a:ea typeface="MS PGothic"/>
              </a:defRPr>
            </a:lvl4pPr>
            <a:lvl5pPr marL="2057400" indent="18288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»"/>
              <a:defRPr sz="2000" b="0" i="0">
                <a:solidFill>
                  <a:schemeClr val="dk1"/>
                </a:solidFill>
                <a:latin typeface="Arial"/>
                <a:ea typeface="MS PGothic"/>
              </a:defRPr>
            </a:lvl5pPr>
          </a:lstStyle>
          <a:p>
            <a:pPr marL="0" lvl="0" indent="0">
              <a:spcBef>
                <a:spcPts val="0"/>
              </a:spcBef>
              <a:buNone/>
              <a:defRPr/>
            </a:pPr>
            <a:fld id="{D038279B-FC19-497E-A7D1-5ADD9CAF016F}" type="slidenum">
              <a:rPr lang="ru-RU" sz="2000">
                <a:solidFill>
                  <a:srgbClr val="FFFFFF"/>
                </a:solidFill>
                <a:ea typeface="Arial"/>
              </a:rPr>
              <a:t/>
            </a:fld>
            <a:endParaRPr/>
          </a:p>
        </p:txBody>
      </p:sp>
      <p:sp>
        <p:nvSpPr>
          <p:cNvPr id="56323" name="Rectangle 2"/>
          <p:cNvSpPr>
            <a:spLocks noChangeShapeType="1" noGrp="1"/>
          </p:cNvSpPr>
          <p:nvPr>
            <p:ph type="title"/>
          </p:nvPr>
        </p:nvSpPr>
        <p:spPr bwMode="auto">
          <a:xfrm flipH="0" flipV="0">
            <a:off x="1941511" y="0"/>
            <a:ext cx="7202486" cy="1077828"/>
          </a:xfrm>
          <a:prstGeom prst="rect">
            <a:avLst/>
          </a:prstGeom>
        </p:spPr>
        <p:txBody>
          <a:bodyPr vertOverflow="overflow" horzOverflow="overflow" vert="horz" wrap="square" lIns="0" tIns="0" rIns="0" bIns="0" numCol="1" spcCol="0" rtlCol="0" fromWordArt="0" anchor="ctr" anchorCtr="0" forceAA="0" upright="0" compatLnSpc="0"/>
          <a:lstStyle>
            <a:lvl1pPr mar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00" b="0" i="0">
                <a:solidFill>
                  <a:schemeClr val="lt1"/>
                </a:solidFill>
                <a:latin typeface="Arial Narrow"/>
                <a:ea typeface="MS PGothic"/>
              </a:defRPr>
            </a:lvl1pPr>
            <a:lvl2pPr mar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00" b="0" i="0">
                <a:solidFill>
                  <a:schemeClr val="lt1"/>
                </a:solidFill>
                <a:latin typeface="Arial Narrow"/>
                <a:ea typeface="MS PGothic"/>
              </a:defRPr>
            </a:lvl2pPr>
            <a:lvl3pPr mar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00" b="0" i="0">
                <a:solidFill>
                  <a:schemeClr val="lt1"/>
                </a:solidFill>
                <a:latin typeface="Arial Narrow"/>
                <a:ea typeface="MS PGothic"/>
              </a:defRPr>
            </a:lvl3pPr>
            <a:lvl4pPr mar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00" b="0" i="0">
                <a:solidFill>
                  <a:schemeClr val="lt1"/>
                </a:solidFill>
                <a:latin typeface="Arial Narrow"/>
                <a:ea typeface="MS PGothic"/>
              </a:defRPr>
            </a:lvl4pPr>
            <a:lvl5pPr mar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00" b="0" i="0">
                <a:solidFill>
                  <a:schemeClr val="lt1"/>
                </a:solidFill>
                <a:latin typeface="Arial Narrow"/>
                <a:ea typeface="MS PGothic"/>
              </a:defRPr>
            </a:lvl5pPr>
          </a:lstStyle>
          <a:p>
            <a:pPr marL="0" lvl="0" indent="0">
              <a:spcBef>
                <a:spcPts val="0"/>
              </a:spcBef>
              <a:buNone/>
              <a:defRPr/>
            </a:pPr>
            <a:r>
              <a:rPr lang="ru-RU" sz="2400"/>
              <a:t>Система видеонаблюдения</a:t>
            </a:r>
            <a:endParaRPr sz="2400"/>
          </a:p>
        </p:txBody>
      </p:sp>
      <p:sp>
        <p:nvSpPr>
          <p:cNvPr id="56324" name="TextBox 1"/>
          <p:cNvSpPr txBox="1">
            <a:spLocks noChangeShapeType="1" noGrp="1"/>
          </p:cNvSpPr>
          <p:nvPr/>
        </p:nvSpPr>
        <p:spPr bwMode="auto">
          <a:xfrm>
            <a:off x="1941512" y="6408737"/>
            <a:ext cx="7202487" cy="369887"/>
          </a:xfrm>
          <a:prstGeom prst="rect">
            <a:avLst/>
          </a:prstGeom>
          <a:noFill/>
        </p:spPr>
        <p:txBody>
          <a:bodyPr lIns="91440" tIns="45720" rIns="91440" bIns="45720">
            <a:spAutoFit/>
          </a:bodyPr>
          <a:lstStyle>
            <a:lvl1pPr marL="34290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00" b="1" i="0">
                <a:solidFill>
                  <a:srgbClr val="003366"/>
                </a:solidFill>
                <a:latin typeface="Arial Narrow"/>
                <a:ea typeface="MS PGothic"/>
              </a:defRPr>
            </a:lvl1pPr>
            <a:lvl2pPr marL="742950" indent="4572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–"/>
              <a:defRPr sz="2800" b="0" i="0">
                <a:solidFill>
                  <a:schemeClr val="dk1"/>
                </a:solidFill>
                <a:latin typeface="Arial"/>
                <a:ea typeface="MS PGothic"/>
              </a:defRPr>
            </a:lvl2pPr>
            <a:lvl3pPr marL="1143000" indent="9144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•"/>
              <a:defRPr sz="2400" b="0" i="0">
                <a:solidFill>
                  <a:schemeClr val="dk1"/>
                </a:solidFill>
                <a:latin typeface="Arial"/>
                <a:ea typeface="MS PGothic"/>
              </a:defRPr>
            </a:lvl3pPr>
            <a:lvl4pPr marL="1600200" indent="13716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–"/>
              <a:defRPr sz="2000" b="0" i="0">
                <a:solidFill>
                  <a:schemeClr val="dk1"/>
                </a:solidFill>
                <a:latin typeface="Arial"/>
                <a:ea typeface="MS PGothic"/>
              </a:defRPr>
            </a:lvl4pPr>
            <a:lvl5pPr marL="2057400" indent="18288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»"/>
              <a:defRPr sz="2000" b="0" i="0">
                <a:solidFill>
                  <a:schemeClr val="dk1"/>
                </a:solidFill>
                <a:latin typeface="Arial"/>
                <a:ea typeface="MS PGothic"/>
              </a:defRPr>
            </a:lvl5pPr>
          </a:lstStyle>
          <a:p>
            <a:pPr marL="0" lvl="0">
              <a:defRPr/>
            </a:pPr>
            <a:r>
              <a:rPr lang="ru-RU" sz="1800" b="0">
                <a:solidFill>
                  <a:schemeClr val="bg1"/>
                </a:solidFill>
              </a:rPr>
              <a:t>Приморское ЛПУМГ ООО «Газпром трансгаз Томск»</a:t>
            </a:r>
            <a:endParaRPr lang="ru-RU" sz="1800" b="0">
              <a:solidFill>
                <a:schemeClr val="bg1"/>
              </a:solidFill>
            </a:endParaRPr>
          </a:p>
        </p:txBody>
      </p:sp>
      <p:pic>
        <p:nvPicPr>
          <p:cNvPr id="56325" name="Рисунок 4"/>
          <p:cNvPicPr>
            <a:picLocks noChangeAspect="1" noGrp="1"/>
          </p:cNvPicPr>
          <p:nvPr/>
        </p:nvPicPr>
        <p:blipFill>
          <a:blip r:embed="rId2"/>
          <a:stretch/>
        </p:blipFill>
        <p:spPr bwMode="auto">
          <a:xfrm>
            <a:off x="133350" y="1247775"/>
            <a:ext cx="8874125" cy="4981575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2466" name="Номер слайда 3"/>
          <p:cNvSpPr txBox="1">
            <a:spLocks noChangeShapeType="1" noGrp="1"/>
          </p:cNvSpPr>
          <p:nvPr>
            <p:ph type="sldNum"/>
          </p:nvPr>
        </p:nvSpPr>
        <p:spPr bwMode="auto">
          <a:xfrm>
            <a:off x="204787" y="6362700"/>
            <a:ext cx="1487487" cy="476250"/>
          </a:xfrm>
          <a:prstGeom prst="rect">
            <a:avLst/>
          </a:prstGeom>
          <a:noFill/>
        </p:spPr>
        <p:txBody>
          <a:bodyPr lIns="0" tIns="0" rIns="0" bIns="0" anchor="ctr" anchorCtr="0"/>
          <a:lstStyle>
            <a:lvl1pPr marL="34290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00" b="1" i="0">
                <a:solidFill>
                  <a:srgbClr val="003366"/>
                </a:solidFill>
                <a:latin typeface="Arial Narrow"/>
                <a:ea typeface="MS PGothic"/>
              </a:defRPr>
            </a:lvl1pPr>
            <a:lvl2pPr marL="742950" indent="4572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–"/>
              <a:defRPr sz="2800" b="0" i="0">
                <a:solidFill>
                  <a:schemeClr val="dk1"/>
                </a:solidFill>
                <a:latin typeface="Arial"/>
                <a:ea typeface="MS PGothic"/>
              </a:defRPr>
            </a:lvl2pPr>
            <a:lvl3pPr marL="1143000" indent="9144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•"/>
              <a:defRPr sz="2400" b="0" i="0">
                <a:solidFill>
                  <a:schemeClr val="dk1"/>
                </a:solidFill>
                <a:latin typeface="Arial"/>
                <a:ea typeface="MS PGothic"/>
              </a:defRPr>
            </a:lvl3pPr>
            <a:lvl4pPr marL="1600200" indent="13716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–"/>
              <a:defRPr sz="2000" b="0" i="0">
                <a:solidFill>
                  <a:schemeClr val="dk1"/>
                </a:solidFill>
                <a:latin typeface="Arial"/>
                <a:ea typeface="MS PGothic"/>
              </a:defRPr>
            </a:lvl4pPr>
            <a:lvl5pPr marL="2057400" indent="18288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»"/>
              <a:defRPr sz="2000" b="0" i="0">
                <a:solidFill>
                  <a:schemeClr val="dk1"/>
                </a:solidFill>
                <a:latin typeface="Arial"/>
                <a:ea typeface="MS PGothic"/>
              </a:defRPr>
            </a:lvl5pPr>
          </a:lstStyle>
          <a:p>
            <a:pPr marL="0" lvl="0" indent="0">
              <a:spcBef>
                <a:spcPts val="0"/>
              </a:spcBef>
              <a:buNone/>
              <a:defRPr/>
            </a:pPr>
            <a:fld id="{D038279B-FC19-497E-A7D1-5ADD9CAF016F}" type="slidenum">
              <a:rPr lang="ru-RU" sz="2000">
                <a:solidFill>
                  <a:srgbClr val="FFFFFF"/>
                </a:solidFill>
                <a:ea typeface="Arial"/>
              </a:rPr>
              <a:t/>
            </a:fld>
            <a:endParaRPr/>
          </a:p>
        </p:txBody>
      </p:sp>
      <p:sp>
        <p:nvSpPr>
          <p:cNvPr id="62467" name="Rectangle 1"/>
          <p:cNvSpPr>
            <a:spLocks noChangeShapeType="1" noGrp="1"/>
          </p:cNvSpPr>
          <p:nvPr/>
        </p:nvSpPr>
        <p:spPr bwMode="auto">
          <a:xfrm>
            <a:off x="2597149" y="1228725"/>
            <a:ext cx="6234112" cy="354012"/>
          </a:xfrm>
          <a:prstGeom prst="rect">
            <a:avLst/>
          </a:prstGeom>
          <a:noFill/>
        </p:spPr>
        <p:txBody>
          <a:bodyPr lIns="91440" tIns="45720" rIns="91440" bIns="45720">
            <a:spAutoFit/>
          </a:bodyPr>
          <a:lstStyle>
            <a:lvl1pPr marL="34290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00" b="1" i="0">
                <a:solidFill>
                  <a:srgbClr val="003366"/>
                </a:solidFill>
                <a:latin typeface="Arial Narrow"/>
                <a:ea typeface="MS PGothic"/>
              </a:defRPr>
            </a:lvl1pPr>
            <a:lvl2pPr marL="742950" indent="4572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–"/>
              <a:defRPr sz="2800" b="0" i="0">
                <a:solidFill>
                  <a:schemeClr val="dk1"/>
                </a:solidFill>
                <a:latin typeface="Arial"/>
                <a:ea typeface="MS PGothic"/>
              </a:defRPr>
            </a:lvl2pPr>
            <a:lvl3pPr marL="1143000" indent="9144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•"/>
              <a:defRPr sz="2400" b="0" i="0">
                <a:solidFill>
                  <a:schemeClr val="dk1"/>
                </a:solidFill>
                <a:latin typeface="Arial"/>
                <a:ea typeface="MS PGothic"/>
              </a:defRPr>
            </a:lvl3pPr>
            <a:lvl4pPr marL="1600200" indent="13716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–"/>
              <a:defRPr sz="2000" b="0" i="0">
                <a:solidFill>
                  <a:schemeClr val="dk1"/>
                </a:solidFill>
                <a:latin typeface="Arial"/>
                <a:ea typeface="MS PGothic"/>
              </a:defRPr>
            </a:lvl4pPr>
            <a:lvl5pPr marL="2057400" indent="18288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»"/>
              <a:defRPr sz="2000" b="0" i="0">
                <a:solidFill>
                  <a:schemeClr val="dk1"/>
                </a:solidFill>
                <a:latin typeface="Arial"/>
                <a:ea typeface="MS PGothic"/>
              </a:defRPr>
            </a:lvl5pPr>
          </a:lstStyle>
          <a:p>
            <a:pPr marL="0" lvl="0" indent="0">
              <a:spcBef>
                <a:spcPts val="0"/>
              </a:spcBef>
              <a:buNone/>
              <a:defRPr/>
            </a:pPr>
            <a:r>
              <a:rPr lang="ru-RU" sz="1700">
                <a:solidFill>
                  <a:srgbClr val="FFFFFF"/>
                </a:solidFill>
              </a:rPr>
              <a:t>обеспечить рост производительности труда.</a:t>
            </a:r>
            <a:r>
              <a:rPr lang="ru-RU" sz="1700" b="0" i="0" u="none">
                <a:solidFill>
                  <a:srgbClr val="FFFFFF"/>
                </a:solidFill>
              </a:rPr>
              <a:t> </a:t>
            </a:r>
            <a:endParaRPr/>
          </a:p>
        </p:txBody>
      </p:sp>
      <p:sp>
        <p:nvSpPr>
          <p:cNvPr id="62468" name="TextBox 1"/>
          <p:cNvSpPr txBox="1">
            <a:spLocks noChangeShapeType="1" noGrp="1"/>
          </p:cNvSpPr>
          <p:nvPr/>
        </p:nvSpPr>
        <p:spPr bwMode="auto">
          <a:xfrm>
            <a:off x="1941512" y="6400800"/>
            <a:ext cx="7202487" cy="369887"/>
          </a:xfrm>
          <a:prstGeom prst="rect">
            <a:avLst/>
          </a:prstGeom>
          <a:noFill/>
        </p:spPr>
        <p:txBody>
          <a:bodyPr lIns="91440" tIns="45720" rIns="91440" bIns="45720">
            <a:spAutoFit/>
          </a:bodyPr>
          <a:lstStyle>
            <a:lvl1pPr marL="34290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00" b="1" i="0">
                <a:solidFill>
                  <a:srgbClr val="003366"/>
                </a:solidFill>
                <a:latin typeface="Arial Narrow"/>
                <a:ea typeface="MS PGothic"/>
              </a:defRPr>
            </a:lvl1pPr>
            <a:lvl2pPr marL="742950" indent="4572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–"/>
              <a:defRPr sz="2800" b="0" i="0">
                <a:solidFill>
                  <a:schemeClr val="dk1"/>
                </a:solidFill>
                <a:latin typeface="Arial"/>
                <a:ea typeface="MS PGothic"/>
              </a:defRPr>
            </a:lvl2pPr>
            <a:lvl3pPr marL="1143000" indent="9144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•"/>
              <a:defRPr sz="2400" b="0" i="0">
                <a:solidFill>
                  <a:schemeClr val="dk1"/>
                </a:solidFill>
                <a:latin typeface="Arial"/>
                <a:ea typeface="MS PGothic"/>
              </a:defRPr>
            </a:lvl3pPr>
            <a:lvl4pPr marL="1600200" indent="13716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–"/>
              <a:defRPr sz="2000" b="0" i="0">
                <a:solidFill>
                  <a:schemeClr val="dk1"/>
                </a:solidFill>
                <a:latin typeface="Arial"/>
                <a:ea typeface="MS PGothic"/>
              </a:defRPr>
            </a:lvl4pPr>
            <a:lvl5pPr marL="2057400" indent="18288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»"/>
              <a:defRPr sz="2000" b="0" i="0">
                <a:solidFill>
                  <a:schemeClr val="dk1"/>
                </a:solidFill>
                <a:latin typeface="Arial"/>
                <a:ea typeface="MS PGothic"/>
              </a:defRPr>
            </a:lvl5pPr>
          </a:lstStyle>
          <a:p>
            <a:pPr marL="0" lvl="0">
              <a:defRPr/>
            </a:pPr>
            <a:r>
              <a:rPr lang="ru-RU" sz="1800" b="0">
                <a:solidFill>
                  <a:schemeClr val="bg1"/>
                </a:solidFill>
              </a:rPr>
              <a:t>Приморское ЛПУМГ ООО «Газпром трансгаз Томск»</a:t>
            </a:r>
            <a:endParaRPr lang="ru-RU" sz="1800" b="0">
              <a:solidFill>
                <a:schemeClr val="bg1"/>
              </a:solidFill>
            </a:endParaRPr>
          </a:p>
        </p:txBody>
      </p:sp>
      <p:sp>
        <p:nvSpPr>
          <p:cNvPr id="62469" name="Rectangle 2"/>
          <p:cNvSpPr>
            <a:spLocks noChangeShapeType="1" noGrp="1"/>
          </p:cNvSpPr>
          <p:nvPr>
            <p:ph type="title"/>
          </p:nvPr>
        </p:nvSpPr>
        <p:spPr bwMode="auto">
          <a:xfrm flipH="0" flipV="0">
            <a:off x="1941511" y="-13260"/>
            <a:ext cx="7202486" cy="1066023"/>
          </a:xfrm>
          <a:prstGeom prst="rect">
            <a:avLst/>
          </a:prstGeom>
        </p:spPr>
        <p:txBody>
          <a:bodyPr vertOverflow="overflow" horzOverflow="overflow" vert="horz" wrap="square" lIns="0" tIns="0" rIns="0" bIns="0" numCol="1" spcCol="0" rtlCol="0" fromWordArt="0" anchor="ctr" anchorCtr="0" forceAA="0" upright="0" compatLnSpc="0"/>
          <a:lstStyle>
            <a:lvl1pPr mar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541337" algn="l"/>
                <a:tab pos="1084262" algn="l"/>
                <a:tab pos="1627187" algn="l"/>
                <a:tab pos="2170112" algn="l"/>
                <a:tab pos="2713037" algn="l"/>
                <a:tab pos="3255962" algn="l"/>
                <a:tab pos="3798887" algn="l"/>
                <a:tab pos="4341812" algn="l"/>
                <a:tab pos="4884737" algn="l"/>
              </a:tabLst>
              <a:defRPr sz="2600" b="0" i="0">
                <a:solidFill>
                  <a:schemeClr val="lt1"/>
                </a:solidFill>
                <a:latin typeface="Arial Narrow"/>
                <a:ea typeface="MS PGothic"/>
              </a:defRPr>
            </a:lvl1pPr>
            <a:lvl2pPr mar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541337" algn="l"/>
                <a:tab pos="1084262" algn="l"/>
                <a:tab pos="1627187" algn="l"/>
                <a:tab pos="2170112" algn="l"/>
                <a:tab pos="2713037" algn="l"/>
                <a:tab pos="3255962" algn="l"/>
                <a:tab pos="3798887" algn="l"/>
                <a:tab pos="4341812" algn="l"/>
                <a:tab pos="4884737" algn="l"/>
              </a:tabLst>
              <a:defRPr sz="2600" b="0" i="0">
                <a:solidFill>
                  <a:schemeClr val="lt1"/>
                </a:solidFill>
                <a:latin typeface="Arial Narrow"/>
                <a:ea typeface="MS PGothic"/>
              </a:defRPr>
            </a:lvl2pPr>
            <a:lvl3pPr mar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541337" algn="l"/>
                <a:tab pos="1084262" algn="l"/>
                <a:tab pos="1627187" algn="l"/>
                <a:tab pos="2170112" algn="l"/>
                <a:tab pos="2713037" algn="l"/>
                <a:tab pos="3255962" algn="l"/>
                <a:tab pos="3798887" algn="l"/>
                <a:tab pos="4341812" algn="l"/>
                <a:tab pos="4884737" algn="l"/>
              </a:tabLst>
              <a:defRPr sz="2600" b="0" i="0">
                <a:solidFill>
                  <a:schemeClr val="lt1"/>
                </a:solidFill>
                <a:latin typeface="Arial Narrow"/>
                <a:ea typeface="MS PGothic"/>
              </a:defRPr>
            </a:lvl3pPr>
            <a:lvl4pPr mar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541337" algn="l"/>
                <a:tab pos="1084262" algn="l"/>
                <a:tab pos="1627187" algn="l"/>
                <a:tab pos="2170112" algn="l"/>
                <a:tab pos="2713037" algn="l"/>
                <a:tab pos="3255962" algn="l"/>
                <a:tab pos="3798887" algn="l"/>
                <a:tab pos="4341812" algn="l"/>
                <a:tab pos="4884737" algn="l"/>
              </a:tabLst>
              <a:defRPr sz="2600" b="0" i="0">
                <a:solidFill>
                  <a:schemeClr val="lt1"/>
                </a:solidFill>
                <a:latin typeface="Arial Narrow"/>
                <a:ea typeface="MS PGothic"/>
              </a:defRPr>
            </a:lvl4pPr>
            <a:lvl5pPr mar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541337" algn="l"/>
                <a:tab pos="1084262" algn="l"/>
                <a:tab pos="1627187" algn="l"/>
                <a:tab pos="2170112" algn="l"/>
                <a:tab pos="2713037" algn="l"/>
                <a:tab pos="3255962" algn="l"/>
                <a:tab pos="3798887" algn="l"/>
                <a:tab pos="4341812" algn="l"/>
                <a:tab pos="4884737" algn="l"/>
              </a:tabLst>
              <a:defRPr sz="2600" b="0" i="0">
                <a:solidFill>
                  <a:schemeClr val="lt1"/>
                </a:solidFill>
                <a:latin typeface="Arial Narrow"/>
                <a:ea typeface="MS PGothic"/>
              </a:defRPr>
            </a:lvl5pPr>
            <a:lvl6pPr>
              <a:tabLst>
                <a:tab pos="541337" algn="l"/>
                <a:tab pos="1084262" algn="l"/>
                <a:tab pos="1627187" algn="l"/>
                <a:tab pos="2170112" algn="l"/>
                <a:tab pos="2713037" algn="l"/>
                <a:tab pos="3255962" algn="l"/>
                <a:tab pos="3798887" algn="l"/>
                <a:tab pos="4341812" algn="l"/>
                <a:tab pos="4884737" algn="l"/>
              </a:tabLst>
              <a:defRPr lang="ru-RU" sz="1800"/>
            </a:lvl6pPr>
            <a:lvl7pPr>
              <a:tabLst>
                <a:tab pos="541337" algn="l"/>
                <a:tab pos="1084262" algn="l"/>
                <a:tab pos="1627187" algn="l"/>
                <a:tab pos="2170112" algn="l"/>
                <a:tab pos="2713037" algn="l"/>
                <a:tab pos="3255962" algn="l"/>
                <a:tab pos="3798887" algn="l"/>
                <a:tab pos="4341812" algn="l"/>
                <a:tab pos="4884737" algn="l"/>
              </a:tabLst>
              <a:defRPr lang="ru-RU" sz="1800"/>
            </a:lvl7pPr>
            <a:lvl8pPr>
              <a:tabLst>
                <a:tab pos="541337" algn="l"/>
                <a:tab pos="1084262" algn="l"/>
                <a:tab pos="1627187" algn="l"/>
                <a:tab pos="2170112" algn="l"/>
                <a:tab pos="2713037" algn="l"/>
                <a:tab pos="3255962" algn="l"/>
                <a:tab pos="3798887" algn="l"/>
                <a:tab pos="4341812" algn="l"/>
                <a:tab pos="4884737" algn="l"/>
              </a:tabLst>
              <a:defRPr lang="ru-RU" sz="1800"/>
            </a:lvl8pPr>
            <a:lvl9pPr>
              <a:tabLst>
                <a:tab pos="541337" algn="l"/>
                <a:tab pos="1084262" algn="l"/>
                <a:tab pos="1627187" algn="l"/>
                <a:tab pos="2170112" algn="l"/>
                <a:tab pos="2713037" algn="l"/>
                <a:tab pos="3255962" algn="l"/>
                <a:tab pos="3798887" algn="l"/>
                <a:tab pos="4341812" algn="l"/>
                <a:tab pos="4884737" algn="l"/>
              </a:tabLst>
              <a:defRPr lang="ru-RU" sz="1800"/>
            </a:lvl9pPr>
          </a:lstStyle>
          <a:p>
            <a:pPr marL="0" lvl="0" indent="0">
              <a:lnSpc>
                <a:spcPct val="92000"/>
              </a:lnSpc>
              <a:spcBef>
                <a:spcPts val="0"/>
              </a:spcBef>
              <a:buNone/>
              <a:tabLst>
                <a:tab pos="541337" algn="l"/>
                <a:tab pos="1084262" algn="l"/>
                <a:tab pos="1627187" algn="l"/>
                <a:tab pos="2170112" algn="l"/>
                <a:tab pos="2713037" algn="l"/>
                <a:tab pos="3255962" algn="l"/>
                <a:tab pos="3798887" algn="l"/>
                <a:tab pos="4341812" algn="l"/>
                <a:tab pos="4884737" algn="l"/>
              </a:tabLst>
              <a:defRPr/>
            </a:pPr>
            <a:r>
              <a:rPr lang="ru-RU" sz="2400"/>
              <a:t>Участие работников в улучшении условий труда -положительный </a:t>
            </a:r>
            <a:r>
              <a:rPr lang="ru-RU" sz="2400"/>
              <a:t>опыт в области охраны труда</a:t>
            </a:r>
            <a:endParaRPr sz="2400"/>
          </a:p>
        </p:txBody>
      </p:sp>
      <p:pic>
        <p:nvPicPr>
          <p:cNvPr id="62470" name="Рисунок 8"/>
          <p:cNvPicPr>
            <a:picLocks noChangeAspect="1" noGrp="1"/>
          </p:cNvPicPr>
          <p:nvPr/>
        </p:nvPicPr>
        <p:blipFill>
          <a:blip r:embed="rId2"/>
          <a:srcRect l="0" t="0" r="0" b="9436"/>
          <a:stretch/>
        </p:blipFill>
        <p:spPr bwMode="auto">
          <a:xfrm flipH="0" flipV="0">
            <a:off x="3154238" y="1165744"/>
            <a:ext cx="1917689" cy="2418019"/>
          </a:xfrm>
          <a:prstGeom prst="rect">
            <a:avLst/>
          </a:prstGeom>
          <a:noFill/>
        </p:spPr>
      </p:pic>
      <p:pic>
        <p:nvPicPr>
          <p:cNvPr id="62471" name="Рисунок 9"/>
          <p:cNvPicPr>
            <a:picLocks noChangeAspect="1" noGrp="1"/>
          </p:cNvPicPr>
          <p:nvPr/>
        </p:nvPicPr>
        <p:blipFill>
          <a:blip r:embed="rId3"/>
          <a:stretch/>
        </p:blipFill>
        <p:spPr bwMode="auto">
          <a:xfrm flipH="0" flipV="0">
            <a:off x="3154238" y="3667111"/>
            <a:ext cx="1917689" cy="2587227"/>
          </a:xfrm>
          <a:prstGeom prst="rect">
            <a:avLst/>
          </a:prstGeom>
          <a:noFill/>
        </p:spPr>
      </p:pic>
      <p:pic>
        <p:nvPicPr>
          <p:cNvPr id="62475" name="Рисунок 16"/>
          <p:cNvPicPr>
            <a:picLocks noChangeAspect="1" noGrp="1"/>
          </p:cNvPicPr>
          <p:nvPr/>
        </p:nvPicPr>
        <p:blipFill>
          <a:blip r:embed="rId4"/>
          <a:stretch/>
        </p:blipFill>
        <p:spPr bwMode="auto">
          <a:xfrm flipH="0" flipV="0">
            <a:off x="5203263" y="1165744"/>
            <a:ext cx="1983837" cy="2425521"/>
          </a:xfrm>
          <a:prstGeom prst="rect">
            <a:avLst/>
          </a:prstGeom>
          <a:noFill/>
        </p:spPr>
      </p:pic>
      <p:sp>
        <p:nvSpPr>
          <p:cNvPr id="62477" name="Прямоугольник 10"/>
          <p:cNvSpPr>
            <a:spLocks noChangeShapeType="1" noGrp="1"/>
          </p:cNvSpPr>
          <p:nvPr/>
        </p:nvSpPr>
        <p:spPr bwMode="auto">
          <a:xfrm flipH="0" flipV="0">
            <a:off x="5203263" y="4305225"/>
            <a:ext cx="1983837" cy="1310999"/>
          </a:xfrm>
          <a:prstGeom prst="rect">
            <a:avLst/>
          </a:prstGeom>
          <a:noFill/>
        </p:spPr>
        <p:txBody>
          <a:bodyPr lIns="91440" tIns="45720" rIns="91440" bIns="45720">
            <a:spAutoFit/>
          </a:bodyPr>
          <a:lstStyle>
            <a:lvl1pPr marL="34290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00" b="1" i="0">
                <a:solidFill>
                  <a:srgbClr val="003366"/>
                </a:solidFill>
                <a:latin typeface="Arial Narrow"/>
                <a:ea typeface="MS PGothic"/>
              </a:defRPr>
            </a:lvl1pPr>
            <a:lvl2pPr marL="742950" indent="4572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–"/>
              <a:defRPr sz="2800" b="0" i="0">
                <a:solidFill>
                  <a:schemeClr val="dk1"/>
                </a:solidFill>
                <a:latin typeface="Arial"/>
                <a:ea typeface="MS PGothic"/>
              </a:defRPr>
            </a:lvl2pPr>
            <a:lvl3pPr marL="1143000" indent="9144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•"/>
              <a:defRPr sz="2400" b="0" i="0">
                <a:solidFill>
                  <a:schemeClr val="dk1"/>
                </a:solidFill>
                <a:latin typeface="Arial"/>
                <a:ea typeface="MS PGothic"/>
              </a:defRPr>
            </a:lvl3pPr>
            <a:lvl4pPr marL="1600200" indent="13716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–"/>
              <a:defRPr sz="2000" b="0" i="0">
                <a:solidFill>
                  <a:schemeClr val="dk1"/>
                </a:solidFill>
                <a:latin typeface="Arial"/>
                <a:ea typeface="MS PGothic"/>
              </a:defRPr>
            </a:lvl4pPr>
            <a:lvl5pPr marL="2057400" indent="18288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»"/>
              <a:defRPr sz="2000" b="0" i="0">
                <a:solidFill>
                  <a:schemeClr val="dk1"/>
                </a:solidFill>
                <a:latin typeface="Arial"/>
                <a:ea typeface="MS PGothic"/>
              </a:defRPr>
            </a:lvl5pPr>
          </a:lstStyle>
          <a:p>
            <a:pPr marL="0" lvl="0" indent="0" algn="ctr">
              <a:spcBef>
                <a:spcPts val="0"/>
              </a:spcBef>
              <a:buNone/>
              <a:defRPr/>
            </a:pPr>
            <a:r>
              <a:rPr lang="ru-RU" sz="1600">
                <a:solidFill>
                  <a:srgbClr val="0070C0"/>
                </a:solidFill>
                <a:latin typeface="Times New Roman"/>
                <a:ea typeface="Calibri"/>
              </a:rPr>
              <a:t>Предупреждение н/с по причине падения персонала с высоты собственного роста </a:t>
            </a:r>
            <a:endParaRPr/>
          </a:p>
        </p:txBody>
      </p:sp>
      <p:pic>
        <p:nvPicPr>
          <p:cNvPr id="839033660" name="Рисунок 839033659"/>
          <p:cNvPicPr>
            <a:picLocks noChangeAspect="1"/>
          </p:cNvPicPr>
          <p:nvPr/>
        </p:nvPicPr>
        <p:blipFill>
          <a:blip r:embed="rId5"/>
          <a:srcRect l="0" t="0" r="17033" b="0"/>
          <a:stretch/>
        </p:blipFill>
        <p:spPr bwMode="auto">
          <a:xfrm flipH="0" flipV="0">
            <a:off x="259456" y="1177242"/>
            <a:ext cx="2791069" cy="2408148"/>
          </a:xfrm>
          <a:prstGeom prst="rect">
            <a:avLst/>
          </a:prstGeom>
        </p:spPr>
      </p:pic>
      <p:pic>
        <p:nvPicPr>
          <p:cNvPr id="1151898366" name="Рисунок 1151898365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 flipH="0" flipV="0">
            <a:off x="259456" y="3667111"/>
            <a:ext cx="2791069" cy="2587227"/>
          </a:xfrm>
          <a:prstGeom prst="rect">
            <a:avLst/>
          </a:prstGeom>
        </p:spPr>
      </p:pic>
      <p:sp>
        <p:nvSpPr>
          <p:cNvPr id="1969170996" name="Прямоугольник 10"/>
          <p:cNvSpPr>
            <a:spLocks noChangeShapeType="1" noGrp="1"/>
          </p:cNvSpPr>
          <p:nvPr/>
        </p:nvSpPr>
        <p:spPr bwMode="auto">
          <a:xfrm flipH="0" flipV="0">
            <a:off x="7260662" y="1582736"/>
            <a:ext cx="1795422" cy="1310999"/>
          </a:xfrm>
          <a:prstGeom prst="rect">
            <a:avLst/>
          </a:prstGeom>
          <a:noFill/>
        </p:spPr>
        <p:txBody>
          <a:bodyPr lIns="91440" tIns="45720" rIns="91440" bIns="45720">
            <a:spAutoFit/>
          </a:bodyPr>
          <a:lstStyle>
            <a:lvl1pPr marL="34290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00" b="1" i="0">
                <a:solidFill>
                  <a:srgbClr val="003366"/>
                </a:solidFill>
                <a:latin typeface="Arial Narrow"/>
                <a:ea typeface="MS PGothic"/>
              </a:defRPr>
            </a:lvl1pPr>
            <a:lvl2pPr marL="742950" indent="4572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–"/>
              <a:defRPr sz="2800" b="0" i="0">
                <a:solidFill>
                  <a:schemeClr val="dk1"/>
                </a:solidFill>
                <a:latin typeface="Arial"/>
                <a:ea typeface="MS PGothic"/>
              </a:defRPr>
            </a:lvl2pPr>
            <a:lvl3pPr marL="1143000" indent="9144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•"/>
              <a:defRPr sz="2400" b="0" i="0">
                <a:solidFill>
                  <a:schemeClr val="dk1"/>
                </a:solidFill>
                <a:latin typeface="Arial"/>
                <a:ea typeface="MS PGothic"/>
              </a:defRPr>
            </a:lvl3pPr>
            <a:lvl4pPr marL="1600200" indent="13716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–"/>
              <a:defRPr sz="2000" b="0" i="0">
                <a:solidFill>
                  <a:schemeClr val="dk1"/>
                </a:solidFill>
                <a:latin typeface="Arial"/>
                <a:ea typeface="MS PGothic"/>
              </a:defRPr>
            </a:lvl4pPr>
            <a:lvl5pPr marL="2057400" indent="18288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»"/>
              <a:defRPr sz="2000" b="0" i="0">
                <a:solidFill>
                  <a:schemeClr val="dk1"/>
                </a:solidFill>
                <a:latin typeface="Arial"/>
                <a:ea typeface="MS PGothic"/>
              </a:defRPr>
            </a:lvl5pPr>
          </a:lstStyle>
          <a:p>
            <a:pPr marL="0" lvl="0" indent="0" algn="ctr">
              <a:spcBef>
                <a:spcPts val="0"/>
              </a:spcBef>
              <a:buNone/>
              <a:defRPr/>
            </a:pPr>
            <a:r>
              <a:rPr lang="ru-RU" sz="1600">
                <a:solidFill>
                  <a:srgbClr val="0070C0"/>
                </a:solidFill>
                <a:latin typeface="Times New Roman"/>
                <a:ea typeface="Calibri"/>
              </a:rPr>
              <a:t>Предупреждение загромождения подходов к пожарным кранам 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<Relationships xmlns="http://schemas.openxmlformats.org/package/2006/relationships"></Relationships>
</file>

<file path=ppt/theme/_rels/theme2.xml.rels><?xml version="1.0" encoding="UTF-8" standalone="yes"?><Relationships xmlns="http://schemas.openxmlformats.org/package/2006/relationships"></Relationships>
</file>

<file path=ppt/theme/_rels/theme3.xml.rels><?xml version="1.0" encoding="UTF-8" standalone="yes"?><Relationships xmlns="http://schemas.openxmlformats.org/package/2006/relationships"></Relationships>
</file>

<file path=ppt/theme/_rels/theme4.xml.rels><?xml version="1.0" encoding="UTF-8" standalone="yes"?><Relationships xmlns="http://schemas.openxmlformats.org/package/2006/relationships"></Relationships>
</file>

<file path=ppt/theme/_rels/theme5.xml.rels><?xml version="1.0" encoding="UTF-8" standalone="yes"?><Relationships xmlns="http://schemas.openxmlformats.org/package/2006/relationships"></Relationships>
</file>

<file path=ppt/theme/theme1.xml><?xml version="1.0" encoding="utf-8"?>
<a:theme xmlns:a="http://schemas.openxmlformats.org/drawingml/2006/main" xmlns:r="http://schemas.openxmlformats.org/officeDocument/2006/relationships" xmlns:p="http://schemas.openxmlformats.org/presentationml/2006/main" name="2_Специальное оформление">
  <a:themeElements>
    <a:clrScheme name="Default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AAAAAA"/>
      </a:accent3>
      <a:accent4>
        <a:srgbClr val="DCDCDC"/>
      </a:accent4>
      <a:accent5>
        <a:srgbClr val="DBF1FA"/>
      </a:accent5>
      <a:accent6>
        <a:srgbClr val="4B9DCA"/>
      </a:accent6>
      <a:hlink>
        <a:srgbClr val="009999"/>
      </a:hlink>
      <a:folHlink>
        <a:srgbClr val="99CC00"/>
      </a:folHlink>
    </a:clrScheme>
    <a:fontScheme name="default">
      <a:majorFont>
        <a:latin typeface="Arial Narrow"/>
        <a:ea typeface="Arial"/>
        <a:cs typeface="Arial"/>
      </a:majorFont>
      <a:minorFont>
        <a:latin typeface="MS PGothic"/>
        <a:ea typeface="Arial"/>
        <a:cs typeface="Arial"/>
      </a:minorFont>
    </a:fontScheme>
    <a:fmtScheme name="Default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/>
        </a:gradFill>
        <a:gradFill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/>
        </a:gradFill>
      </a:bgFillStyleLst>
    </a:fmtScheme>
  </a:themeElements>
  <a:objectDefaults/>
  <a:extraClrSchemeLst>
    <a:extraClrScheme>
      <a:clrScheme name="2_Специальное оформление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AAAAAA"/>
        </a:accent3>
        <a:accent4>
          <a:srgbClr val="DCDCDC"/>
        </a:accent4>
        <a:accent5>
          <a:srgbClr val="DBF1FA"/>
        </a:accent5>
        <a:accent6>
          <a:srgbClr val="4B9DC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Специальное оформление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AAAAAA"/>
        </a:accent3>
        <a:accent4>
          <a:srgbClr val="DCDCDC"/>
        </a:accent4>
        <a:accent5>
          <a:srgbClr val="DBF1FA"/>
        </a:accent5>
        <a:accent6>
          <a:srgbClr val="4B9DCA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Специальное оформление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AAAAAA"/>
        </a:accent3>
        <a:accent4>
          <a:srgbClr val="DCDCDC"/>
        </a:accent4>
        <a:accent5>
          <a:srgbClr val="DBF1FA"/>
        </a:accent5>
        <a:accent6>
          <a:srgbClr val="4B9DCA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Специальное оформление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AAAAAA"/>
        </a:accent3>
        <a:accent4>
          <a:srgbClr val="DCDCDC"/>
        </a:accent4>
        <a:accent5>
          <a:srgbClr val="DBF1FA"/>
        </a:accent5>
        <a:accent6>
          <a:srgbClr val="4B9DCA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Специальное оформление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AAAAAA"/>
        </a:accent3>
        <a:accent4>
          <a:srgbClr val="DCDCDC"/>
        </a:accent4>
        <a:accent5>
          <a:srgbClr val="DBF1FA"/>
        </a:accent5>
        <a:accent6>
          <a:srgbClr val="4B9DCA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Специальное оформление 6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AAAA"/>
        </a:accent3>
        <a:accent4>
          <a:srgbClr val="DCDCDC"/>
        </a:accent4>
        <a:accent5>
          <a:srgbClr val="DBF1FA"/>
        </a:accent5>
        <a:accent6>
          <a:srgbClr val="4B9DCA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Специальное оформление 7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AAAAAA"/>
        </a:accent3>
        <a:accent4>
          <a:srgbClr val="DCDCDC"/>
        </a:accent4>
        <a:accent5>
          <a:srgbClr val="DBF1FA"/>
        </a:accent5>
        <a:accent6>
          <a:srgbClr val="4B9DCA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Специальное оформление 8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AA"/>
        </a:accent3>
        <a:accent4>
          <a:srgbClr val="DCDCDC"/>
        </a:accent4>
        <a:accent5>
          <a:srgbClr val="DBF1FA"/>
        </a:accent5>
        <a:accent6>
          <a:srgbClr val="4B9DCA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Специальное оформление 9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DBF1FA"/>
        </a:accent5>
        <a:accent6>
          <a:srgbClr val="4B9DCA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Специальное оформление 10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AAAAAA"/>
        </a:accent3>
        <a:accent4>
          <a:srgbClr val="DCDCDC"/>
        </a:accent4>
        <a:accent5>
          <a:srgbClr val="DBF1FA"/>
        </a:accent5>
        <a:accent6>
          <a:srgbClr val="4B9DCA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Специальное оформление 11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AAAAAA"/>
        </a:accent3>
        <a:accent4>
          <a:srgbClr val="DCDCDC"/>
        </a:accent4>
        <a:accent5>
          <a:srgbClr val="DBF1FA"/>
        </a:accent5>
        <a:accent6>
          <a:srgbClr val="4B9DCA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Специальное оформление 12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AAAAAA"/>
        </a:accent3>
        <a:accent4>
          <a:srgbClr val="DCDCDC"/>
        </a:accent4>
        <a:accent5>
          <a:srgbClr val="DBF1FA"/>
        </a:accent5>
        <a:accent6>
          <a:srgbClr val="4B9DCA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xmlns:r="http://schemas.openxmlformats.org/officeDocument/2006/relationships" xmlns:p="http://schemas.openxmlformats.org/presentationml/2006/main" name="25_Специальное оформление">
  <a:themeElements>
    <a:clrScheme name="Default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AAAAAA"/>
      </a:accent3>
      <a:accent4>
        <a:srgbClr val="DCDCDC"/>
      </a:accent4>
      <a:accent5>
        <a:srgbClr val="DBF1FA"/>
      </a:accent5>
      <a:accent6>
        <a:srgbClr val="4B9DCA"/>
      </a:accent6>
      <a:hlink>
        <a:srgbClr val="009999"/>
      </a:hlink>
      <a:folHlink>
        <a:srgbClr val="99CC00"/>
      </a:folHlink>
    </a:clrScheme>
    <a:fontScheme name="default">
      <a:majorFont>
        <a:latin typeface="Arial Narrow"/>
        <a:ea typeface="Arial"/>
        <a:cs typeface="Arial"/>
      </a:majorFont>
      <a:minorFont>
        <a:latin typeface="MS PGothic"/>
        <a:ea typeface="Arial"/>
        <a:cs typeface="Arial"/>
      </a:minorFont>
    </a:fontScheme>
    <a:fmtScheme name="Default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/>
        </a:gradFill>
        <a:gradFill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/>
        </a:gradFill>
      </a:bgFillStyleLst>
    </a:fmtScheme>
  </a:themeElements>
  <a:objectDefaults/>
  <a:extraClrSchemeLst>
    <a:extraClrScheme>
      <a:clrScheme name="25_Специальное оформление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AAAAAA"/>
        </a:accent3>
        <a:accent4>
          <a:srgbClr val="DCDCDC"/>
        </a:accent4>
        <a:accent5>
          <a:srgbClr val="DBF1FA"/>
        </a:accent5>
        <a:accent6>
          <a:srgbClr val="4B9DC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5_Специальное оформление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AAAAAA"/>
        </a:accent3>
        <a:accent4>
          <a:srgbClr val="DCDCDC"/>
        </a:accent4>
        <a:accent5>
          <a:srgbClr val="DBF1FA"/>
        </a:accent5>
        <a:accent6>
          <a:srgbClr val="4B9DCA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5_Специальное оформление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AAAAAA"/>
        </a:accent3>
        <a:accent4>
          <a:srgbClr val="DCDCDC"/>
        </a:accent4>
        <a:accent5>
          <a:srgbClr val="DBF1FA"/>
        </a:accent5>
        <a:accent6>
          <a:srgbClr val="4B9DCA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5_Специальное оформление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AAAAAA"/>
        </a:accent3>
        <a:accent4>
          <a:srgbClr val="DCDCDC"/>
        </a:accent4>
        <a:accent5>
          <a:srgbClr val="DBF1FA"/>
        </a:accent5>
        <a:accent6>
          <a:srgbClr val="4B9DCA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5_Специальное оформление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AAAAAA"/>
        </a:accent3>
        <a:accent4>
          <a:srgbClr val="DCDCDC"/>
        </a:accent4>
        <a:accent5>
          <a:srgbClr val="DBF1FA"/>
        </a:accent5>
        <a:accent6>
          <a:srgbClr val="4B9DCA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5_Специальное оформление 6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AAAA"/>
        </a:accent3>
        <a:accent4>
          <a:srgbClr val="DCDCDC"/>
        </a:accent4>
        <a:accent5>
          <a:srgbClr val="DBF1FA"/>
        </a:accent5>
        <a:accent6>
          <a:srgbClr val="4B9DCA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5_Специальное оформление 7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AAAAAA"/>
        </a:accent3>
        <a:accent4>
          <a:srgbClr val="DCDCDC"/>
        </a:accent4>
        <a:accent5>
          <a:srgbClr val="DBF1FA"/>
        </a:accent5>
        <a:accent6>
          <a:srgbClr val="4B9DCA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5_Специальное оформление 8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AA"/>
        </a:accent3>
        <a:accent4>
          <a:srgbClr val="DCDCDC"/>
        </a:accent4>
        <a:accent5>
          <a:srgbClr val="DBF1FA"/>
        </a:accent5>
        <a:accent6>
          <a:srgbClr val="4B9DCA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5_Специальное оформление 9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DBF1FA"/>
        </a:accent5>
        <a:accent6>
          <a:srgbClr val="4B9DCA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5_Специальное оформление 10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AAAAAA"/>
        </a:accent3>
        <a:accent4>
          <a:srgbClr val="DCDCDC"/>
        </a:accent4>
        <a:accent5>
          <a:srgbClr val="DBF1FA"/>
        </a:accent5>
        <a:accent6>
          <a:srgbClr val="4B9DCA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5_Специальное оформление 11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AAAAAA"/>
        </a:accent3>
        <a:accent4>
          <a:srgbClr val="DCDCDC"/>
        </a:accent4>
        <a:accent5>
          <a:srgbClr val="DBF1FA"/>
        </a:accent5>
        <a:accent6>
          <a:srgbClr val="4B9DCA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5_Специальное оформление 12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AAAAAA"/>
        </a:accent3>
        <a:accent4>
          <a:srgbClr val="DCDCDC"/>
        </a:accent4>
        <a:accent5>
          <a:srgbClr val="DBF1FA"/>
        </a:accent5>
        <a:accent6>
          <a:srgbClr val="4B9DCA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xmlns:r="http://schemas.openxmlformats.org/officeDocument/2006/relationships" xmlns:p="http://schemas.openxmlformats.org/presentationml/2006/main" name="30_Специальное оформление">
  <a:themeElements>
    <a:clrScheme name="Default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AAAAAA"/>
      </a:accent3>
      <a:accent4>
        <a:srgbClr val="DCDCDC"/>
      </a:accent4>
      <a:accent5>
        <a:srgbClr val="DBF1FA"/>
      </a:accent5>
      <a:accent6>
        <a:srgbClr val="4B9DCA"/>
      </a:accent6>
      <a:hlink>
        <a:srgbClr val="009999"/>
      </a:hlink>
      <a:folHlink>
        <a:srgbClr val="99CC00"/>
      </a:folHlink>
    </a:clrScheme>
    <a:fontScheme name="default">
      <a:majorFont>
        <a:latin typeface="Arial Narrow"/>
        <a:ea typeface="Arial"/>
        <a:cs typeface="Arial"/>
      </a:majorFont>
      <a:minorFont>
        <a:latin typeface="MS PGothic"/>
        <a:ea typeface="Arial"/>
        <a:cs typeface="Arial"/>
      </a:minorFont>
    </a:fontScheme>
    <a:fmtScheme name="Default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/>
        </a:gradFill>
        <a:gradFill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/>
        </a:gradFill>
      </a:bgFillStyleLst>
    </a:fmtScheme>
  </a:themeElements>
  <a:objectDefaults/>
  <a:extraClrSchemeLst>
    <a:extraClrScheme>
      <a:clrScheme name="30_Специальное оформление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AAAAAA"/>
        </a:accent3>
        <a:accent4>
          <a:srgbClr val="DCDCDC"/>
        </a:accent4>
        <a:accent5>
          <a:srgbClr val="DBF1FA"/>
        </a:accent5>
        <a:accent6>
          <a:srgbClr val="4B9DC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0_Специальное оформление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AAAAAA"/>
        </a:accent3>
        <a:accent4>
          <a:srgbClr val="DCDCDC"/>
        </a:accent4>
        <a:accent5>
          <a:srgbClr val="DBF1FA"/>
        </a:accent5>
        <a:accent6>
          <a:srgbClr val="4B9DCA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0_Специальное оформление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AAAAAA"/>
        </a:accent3>
        <a:accent4>
          <a:srgbClr val="DCDCDC"/>
        </a:accent4>
        <a:accent5>
          <a:srgbClr val="DBF1FA"/>
        </a:accent5>
        <a:accent6>
          <a:srgbClr val="4B9DCA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0_Специальное оформление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AAAAAA"/>
        </a:accent3>
        <a:accent4>
          <a:srgbClr val="DCDCDC"/>
        </a:accent4>
        <a:accent5>
          <a:srgbClr val="DBF1FA"/>
        </a:accent5>
        <a:accent6>
          <a:srgbClr val="4B9DCA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0_Специальное оформление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AAAAAA"/>
        </a:accent3>
        <a:accent4>
          <a:srgbClr val="DCDCDC"/>
        </a:accent4>
        <a:accent5>
          <a:srgbClr val="DBF1FA"/>
        </a:accent5>
        <a:accent6>
          <a:srgbClr val="4B9DCA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0_Специальное оформление 6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AAAA"/>
        </a:accent3>
        <a:accent4>
          <a:srgbClr val="DCDCDC"/>
        </a:accent4>
        <a:accent5>
          <a:srgbClr val="DBF1FA"/>
        </a:accent5>
        <a:accent6>
          <a:srgbClr val="4B9DCA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0_Специальное оформление 7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AAAAAA"/>
        </a:accent3>
        <a:accent4>
          <a:srgbClr val="DCDCDC"/>
        </a:accent4>
        <a:accent5>
          <a:srgbClr val="DBF1FA"/>
        </a:accent5>
        <a:accent6>
          <a:srgbClr val="4B9DCA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0_Специальное оформление 8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AA"/>
        </a:accent3>
        <a:accent4>
          <a:srgbClr val="DCDCDC"/>
        </a:accent4>
        <a:accent5>
          <a:srgbClr val="DBF1FA"/>
        </a:accent5>
        <a:accent6>
          <a:srgbClr val="4B9DCA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0_Специальное оформление 9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DBF1FA"/>
        </a:accent5>
        <a:accent6>
          <a:srgbClr val="4B9DCA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0_Специальное оформление 10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AAAAAA"/>
        </a:accent3>
        <a:accent4>
          <a:srgbClr val="DCDCDC"/>
        </a:accent4>
        <a:accent5>
          <a:srgbClr val="DBF1FA"/>
        </a:accent5>
        <a:accent6>
          <a:srgbClr val="4B9DCA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0_Специальное оформление 11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AAAAAA"/>
        </a:accent3>
        <a:accent4>
          <a:srgbClr val="DCDCDC"/>
        </a:accent4>
        <a:accent5>
          <a:srgbClr val="DBF1FA"/>
        </a:accent5>
        <a:accent6>
          <a:srgbClr val="4B9DCA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0_Специальное оформление 12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AAAAAA"/>
        </a:accent3>
        <a:accent4>
          <a:srgbClr val="DCDCDC"/>
        </a:accent4>
        <a:accent5>
          <a:srgbClr val="DBF1FA"/>
        </a:accent5>
        <a:accent6>
          <a:srgbClr val="4B9DCA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xmlns:r="http://schemas.openxmlformats.org/officeDocument/2006/relationships" xmlns:p="http://schemas.openxmlformats.org/presentationml/2006/main" name="26_Специальное оформление">
  <a:themeElements>
    <a:clrScheme name="Default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AAAAAA"/>
      </a:accent3>
      <a:accent4>
        <a:srgbClr val="DCDCDC"/>
      </a:accent4>
      <a:accent5>
        <a:srgbClr val="DBF1FA"/>
      </a:accent5>
      <a:accent6>
        <a:srgbClr val="4B9DCA"/>
      </a:accent6>
      <a:hlink>
        <a:srgbClr val="009999"/>
      </a:hlink>
      <a:folHlink>
        <a:srgbClr val="99CC00"/>
      </a:folHlink>
    </a:clrScheme>
    <a:fontScheme name="default">
      <a:majorFont>
        <a:latin typeface="Arial Narrow"/>
        <a:ea typeface="Arial"/>
        <a:cs typeface="Arial"/>
      </a:majorFont>
      <a:minorFont>
        <a:latin typeface="MS PGothic"/>
        <a:ea typeface="Arial"/>
        <a:cs typeface="Arial"/>
      </a:minorFont>
    </a:fontScheme>
    <a:fmtScheme name="Default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/>
        </a:gradFill>
        <a:gradFill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/>
        </a:gradFill>
      </a:bgFillStyleLst>
    </a:fmtScheme>
  </a:themeElements>
  <a:objectDefaults/>
  <a:extraClrSchemeLst>
    <a:extraClrScheme>
      <a:clrScheme name="26_Специальное оформление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AAAAAA"/>
        </a:accent3>
        <a:accent4>
          <a:srgbClr val="DCDCDC"/>
        </a:accent4>
        <a:accent5>
          <a:srgbClr val="DBF1FA"/>
        </a:accent5>
        <a:accent6>
          <a:srgbClr val="4B9DC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6_Специальное оформление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AAAAAA"/>
        </a:accent3>
        <a:accent4>
          <a:srgbClr val="DCDCDC"/>
        </a:accent4>
        <a:accent5>
          <a:srgbClr val="DBF1FA"/>
        </a:accent5>
        <a:accent6>
          <a:srgbClr val="4B9DCA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6_Специальное оформление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AAAAAA"/>
        </a:accent3>
        <a:accent4>
          <a:srgbClr val="DCDCDC"/>
        </a:accent4>
        <a:accent5>
          <a:srgbClr val="DBF1FA"/>
        </a:accent5>
        <a:accent6>
          <a:srgbClr val="4B9DCA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6_Специальное оформление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AAAAAA"/>
        </a:accent3>
        <a:accent4>
          <a:srgbClr val="DCDCDC"/>
        </a:accent4>
        <a:accent5>
          <a:srgbClr val="DBF1FA"/>
        </a:accent5>
        <a:accent6>
          <a:srgbClr val="4B9DCA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6_Специальное оформление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AAAAAA"/>
        </a:accent3>
        <a:accent4>
          <a:srgbClr val="DCDCDC"/>
        </a:accent4>
        <a:accent5>
          <a:srgbClr val="DBF1FA"/>
        </a:accent5>
        <a:accent6>
          <a:srgbClr val="4B9DCA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6_Специальное оформление 6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AAAA"/>
        </a:accent3>
        <a:accent4>
          <a:srgbClr val="DCDCDC"/>
        </a:accent4>
        <a:accent5>
          <a:srgbClr val="DBF1FA"/>
        </a:accent5>
        <a:accent6>
          <a:srgbClr val="4B9DCA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6_Специальное оформление 7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AAAAAA"/>
        </a:accent3>
        <a:accent4>
          <a:srgbClr val="DCDCDC"/>
        </a:accent4>
        <a:accent5>
          <a:srgbClr val="DBF1FA"/>
        </a:accent5>
        <a:accent6>
          <a:srgbClr val="4B9DCA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6_Специальное оформление 8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AA"/>
        </a:accent3>
        <a:accent4>
          <a:srgbClr val="DCDCDC"/>
        </a:accent4>
        <a:accent5>
          <a:srgbClr val="DBF1FA"/>
        </a:accent5>
        <a:accent6>
          <a:srgbClr val="4B9DCA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6_Специальное оформление 9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DBF1FA"/>
        </a:accent5>
        <a:accent6>
          <a:srgbClr val="4B9DCA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6_Специальное оформление 10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AAAAAA"/>
        </a:accent3>
        <a:accent4>
          <a:srgbClr val="DCDCDC"/>
        </a:accent4>
        <a:accent5>
          <a:srgbClr val="DBF1FA"/>
        </a:accent5>
        <a:accent6>
          <a:srgbClr val="4B9DCA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6_Специальное оформление 11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AAAAAA"/>
        </a:accent3>
        <a:accent4>
          <a:srgbClr val="DCDCDC"/>
        </a:accent4>
        <a:accent5>
          <a:srgbClr val="DBF1FA"/>
        </a:accent5>
        <a:accent6>
          <a:srgbClr val="4B9DCA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6_Специальное оформление 12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AAAAAA"/>
        </a:accent3>
        <a:accent4>
          <a:srgbClr val="DCDCDC"/>
        </a:accent4>
        <a:accent5>
          <a:srgbClr val="DBF1FA"/>
        </a:accent5>
        <a:accent6>
          <a:srgbClr val="4B9DCA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xmlns:r="http://schemas.openxmlformats.org/officeDocument/2006/relationships" xmlns:p="http://schemas.openxmlformats.org/presentationml/2006/main" name="Default">
  <a:themeElements>
    <a:clrScheme name="Default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AAAAAA"/>
      </a:accent3>
      <a:accent4>
        <a:srgbClr val="DCDCDC"/>
      </a:accent4>
      <a:accent5>
        <a:srgbClr val="DBF1FA"/>
      </a:accent5>
      <a:accent6>
        <a:srgbClr val="4B9DCA"/>
      </a:accent6>
      <a:hlink>
        <a:srgbClr val="009999"/>
      </a:hlink>
      <a:folHlink>
        <a:srgbClr val="99CC00"/>
      </a:folHlink>
    </a:clrScheme>
    <a:fontScheme name="default">
      <a:majorFont>
        <a:latin typeface="Arial Narrow"/>
        <a:ea typeface="Arial"/>
        <a:cs typeface="Arial"/>
      </a:majorFont>
      <a:minorFont>
        <a:latin typeface="MS PGothic"/>
        <a:ea typeface="Arial"/>
        <a:cs typeface="Arial"/>
      </a:minorFont>
    </a:fontScheme>
    <a:fmtScheme name="Default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/>
        </a:gradFill>
        <a:gradFill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/>
        </a:gradFill>
      </a:bgFillStyleLst>
    </a:fmtScheme>
  </a:themeElements>
  <a:objectDefaults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0</Words>
  <Application>Р7-Офис/7.4.0.223</Application>
  <DocSecurity>0</DocSecurity>
  <PresentationFormat>Экран (4:3)</PresentationFormat>
  <Paragraphs>0</Paragraphs>
  <Slides>19</Slides>
  <Notes>19</Notes>
  <HiddenSlides>0</HiddenSlides>
  <MMClips>2</MMClips>
  <ScaleCrop>0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19</vt:i4>
      </vt:variant>
    </vt:vector>
  </HeadingPairs>
  <TitlesOfParts>
    <vt:vector size="23" baseType="lpstr">
      <vt:lpstr>Theme 1</vt:lpstr>
      <vt:lpstr>Theme 2</vt:lpstr>
      <vt:lpstr>Theme 3</vt:lpstr>
      <vt:lpstr>Theme 4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</vt:vector>
  </TitlesOfParts>
  <Manager/>
  <Company/>
  <LinksUpToDate>0</LinksUpToDate>
  <SharedDoc>0</SharedDoc>
  <HyperlinkBase/>
  <HyperlinksChanged>0</HyperlinksChanged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subject/>
  <dc:creator>A.Okley@gtt.gazprom.ru</dc:creator>
  <cp:keywords/>
  <dc:description/>
  <dc:identifier/>
  <dc:language/>
  <cp:lastModifiedBy/>
  <cp:revision>1176</cp:revision>
  <dcterms:created xsi:type="dcterms:W3CDTF">2009-07-15T11:37:00Z</dcterms:created>
  <dcterms:modified xsi:type="dcterms:W3CDTF">2024-07-07T23:49:52Z</dcterms:modified>
  <cp:category/>
  <cp:contentStatus/>
  <cp:version/>
</cp:coreProperties>
</file>