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BD5C-E0D1-4132-8C57-D739BD8C94B4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F87F-1CC5-445B-BF21-B8A258A4E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71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3BD5C-E0D1-4132-8C57-D739BD8C94B4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7F87F-1CC5-445B-BF21-B8A258A4E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89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59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01865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11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53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68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9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1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92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408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Котельникова  Елена Геннадьевна</dc:creator>
  <cp:lastModifiedBy>Пахомова Елена Игоревна</cp:lastModifiedBy>
  <cp:revision>1</cp:revision>
  <dcterms:created xsi:type="dcterms:W3CDTF">2024-04-15T14:58:28Z</dcterms:created>
  <dcterms:modified xsi:type="dcterms:W3CDTF">2024-04-15T15:01:01Z</dcterms:modified>
</cp:coreProperties>
</file>